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Lst>
  <p:sldSz cx="10058400" cy="155448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2" d="100"/>
          <a:sy n="52" d="100"/>
        </p:scale>
        <p:origin x="24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8137525" cy="15544800"/>
          </a:xfrm>
          <a:prstGeom prst="rect">
            <a:avLst/>
          </a:prstGeom>
        </p:spPr>
      </p:pic>
      <p:sp>
        <p:nvSpPr>
          <p:cNvPr id="2" name="Title 1"/>
          <p:cNvSpPr>
            <a:spLocks noGrp="1"/>
          </p:cNvSpPr>
          <p:nvPr>
            <p:ph type="ctrTitle"/>
          </p:nvPr>
        </p:nvSpPr>
        <p:spPr>
          <a:xfrm>
            <a:off x="3018370" y="4452338"/>
            <a:ext cx="6285651" cy="5488652"/>
          </a:xfrm>
        </p:spPr>
        <p:txBody>
          <a:bodyPr anchor="b">
            <a:normAutofit/>
          </a:bodyPr>
          <a:lstStyle>
            <a:lvl1pPr algn="r">
              <a:defRPr sz="484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18370" y="9940996"/>
            <a:ext cx="6285651" cy="3185725"/>
          </a:xfrm>
        </p:spPr>
        <p:txBody>
          <a:bodyPr anchor="t">
            <a:normAutofit/>
          </a:bodyPr>
          <a:lstStyle>
            <a:lvl1pPr marL="0" indent="0" algn="r">
              <a:buNone/>
              <a:defRPr sz="1980" cap="all">
                <a:solidFill>
                  <a:schemeClr val="tx1"/>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427543" y="13306640"/>
            <a:ext cx="1333390" cy="856403"/>
          </a:xfrm>
        </p:spPr>
        <p:txBody>
          <a:bodyPr/>
          <a:lstStyle/>
          <a:p>
            <a:fld id="{56BC9C3E-FD48-4146-904B-4BD62F59B31C}" type="datetimeFigureOut">
              <a:rPr lang="en-US" smtClean="0"/>
              <a:t>1/14/2016</a:t>
            </a:fld>
            <a:endParaRPr lang="en-US"/>
          </a:p>
        </p:txBody>
      </p:sp>
      <p:sp>
        <p:nvSpPr>
          <p:cNvPr id="5" name="Footer Placeholder 4"/>
          <p:cNvSpPr>
            <a:spLocks noGrp="1"/>
          </p:cNvSpPr>
          <p:nvPr>
            <p:ph type="ftr" sz="quarter" idx="11"/>
          </p:nvPr>
        </p:nvSpPr>
        <p:spPr>
          <a:xfrm>
            <a:off x="3018371" y="13306640"/>
            <a:ext cx="4325351" cy="856403"/>
          </a:xfrm>
        </p:spPr>
        <p:txBody>
          <a:bodyPr/>
          <a:lstStyle/>
          <a:p>
            <a:endParaRPr lang="en-US"/>
          </a:p>
        </p:txBody>
      </p:sp>
      <p:sp>
        <p:nvSpPr>
          <p:cNvPr id="6" name="Slide Number Placeholder 5"/>
          <p:cNvSpPr>
            <a:spLocks noGrp="1"/>
          </p:cNvSpPr>
          <p:nvPr>
            <p:ph type="sldNum" sz="quarter" idx="12"/>
          </p:nvPr>
        </p:nvSpPr>
        <p:spPr>
          <a:xfrm>
            <a:off x="8844753" y="13306640"/>
            <a:ext cx="459268" cy="856403"/>
          </a:xfrm>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394613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2" y="0"/>
            <a:ext cx="10030460" cy="15544800"/>
          </a:xfrm>
          <a:prstGeom prst="rect">
            <a:avLst/>
          </a:prstGeom>
        </p:spPr>
      </p:pic>
      <p:sp>
        <p:nvSpPr>
          <p:cNvPr id="2" name="Title 1"/>
          <p:cNvSpPr>
            <a:spLocks noGrp="1"/>
          </p:cNvSpPr>
          <p:nvPr>
            <p:ph type="title"/>
          </p:nvPr>
        </p:nvSpPr>
        <p:spPr>
          <a:xfrm>
            <a:off x="502921" y="10727827"/>
            <a:ext cx="8549640" cy="1284606"/>
          </a:xfrm>
        </p:spPr>
        <p:txBody>
          <a:bodyPr anchor="b">
            <a:normAutofit/>
          </a:bodyPr>
          <a:lstStyle>
            <a:lvl1pPr algn="l">
              <a:defRPr sz="2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05841" y="2112787"/>
            <a:ext cx="7543800" cy="717394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76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502921" y="12012433"/>
            <a:ext cx="8549640" cy="1119081"/>
          </a:xfrm>
        </p:spPr>
        <p:txBody>
          <a:bodyPr>
            <a:normAutofit/>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BC9C3E-FD48-4146-904B-4BD62F59B31C}"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989899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2" y="0"/>
            <a:ext cx="10030460" cy="15544800"/>
          </a:xfrm>
          <a:prstGeom prst="rect">
            <a:avLst/>
          </a:prstGeom>
        </p:spPr>
      </p:pic>
      <p:sp>
        <p:nvSpPr>
          <p:cNvPr id="2" name="Title 1"/>
          <p:cNvSpPr>
            <a:spLocks noGrp="1"/>
          </p:cNvSpPr>
          <p:nvPr>
            <p:ph type="title"/>
          </p:nvPr>
        </p:nvSpPr>
        <p:spPr>
          <a:xfrm>
            <a:off x="502924" y="1381766"/>
            <a:ext cx="8549639" cy="7081518"/>
          </a:xfrm>
        </p:spPr>
        <p:txBody>
          <a:bodyPr anchor="ctr">
            <a:normAutofit/>
          </a:bodyPr>
          <a:lstStyle>
            <a:lvl1pPr algn="l">
              <a:defRPr sz="352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2923" y="9845040"/>
            <a:ext cx="8549639" cy="3281680"/>
          </a:xfrm>
        </p:spPr>
        <p:txBody>
          <a:bodyPr anchor="ctr">
            <a:normAutofit/>
          </a:bodyPr>
          <a:lstStyle>
            <a:lvl1pPr marL="0" indent="0" algn="l">
              <a:buNone/>
              <a:defRPr sz="2200">
                <a:solidFill>
                  <a:schemeClr val="tx1"/>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BC9C3E-FD48-4146-904B-4BD62F59B31C}"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1423617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2" y="0"/>
            <a:ext cx="10030460" cy="15544800"/>
          </a:xfrm>
          <a:prstGeom prst="rect">
            <a:avLst/>
          </a:prstGeom>
        </p:spPr>
      </p:pic>
      <p:sp>
        <p:nvSpPr>
          <p:cNvPr id="14" name="TextBox 13"/>
          <p:cNvSpPr txBox="1"/>
          <p:nvPr/>
        </p:nvSpPr>
        <p:spPr>
          <a:xfrm>
            <a:off x="8509381" y="6237121"/>
            <a:ext cx="503051" cy="1325492"/>
          </a:xfrm>
          <a:prstGeom prst="rect">
            <a:avLst/>
          </a:prstGeom>
        </p:spPr>
        <p:txBody>
          <a:bodyPr vert="horz" lIns="100584" tIns="50292" rIns="100584" bIns="5029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800" dirty="0">
                <a:solidFill>
                  <a:schemeClr val="tx1"/>
                </a:solidFill>
                <a:effectLst/>
              </a:rPr>
              <a:t>”</a:t>
            </a:r>
          </a:p>
        </p:txBody>
      </p:sp>
      <p:sp>
        <p:nvSpPr>
          <p:cNvPr id="11" name="TextBox 10"/>
          <p:cNvSpPr txBox="1"/>
          <p:nvPr/>
        </p:nvSpPr>
        <p:spPr>
          <a:xfrm>
            <a:off x="463976" y="1627725"/>
            <a:ext cx="503051" cy="1325492"/>
          </a:xfrm>
          <a:prstGeom prst="rect">
            <a:avLst/>
          </a:prstGeom>
        </p:spPr>
        <p:txBody>
          <a:bodyPr vert="horz" lIns="100584" tIns="50292" rIns="100584" bIns="5029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800" dirty="0">
                <a:solidFill>
                  <a:schemeClr val="tx1"/>
                </a:solidFill>
                <a:effectLst/>
              </a:rPr>
              <a:t>“</a:t>
            </a:r>
          </a:p>
        </p:txBody>
      </p:sp>
      <p:sp>
        <p:nvSpPr>
          <p:cNvPr id="12" name="Title 1"/>
          <p:cNvSpPr>
            <a:spLocks noGrp="1"/>
          </p:cNvSpPr>
          <p:nvPr>
            <p:ph type="title"/>
          </p:nvPr>
        </p:nvSpPr>
        <p:spPr>
          <a:xfrm>
            <a:off x="967027" y="1381766"/>
            <a:ext cx="7800427" cy="6217918"/>
          </a:xfrm>
        </p:spPr>
        <p:txBody>
          <a:bodyPr anchor="ctr">
            <a:normAutofit/>
          </a:bodyPr>
          <a:lstStyle>
            <a:lvl1pPr algn="l">
              <a:defRPr sz="3520" b="0" cap="none">
                <a:solidFill>
                  <a:schemeClr val="tx1"/>
                </a:solidFill>
              </a:defRPr>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1087539" y="7599680"/>
            <a:ext cx="7563746" cy="863600"/>
          </a:xfrm>
        </p:spPr>
        <p:txBody>
          <a:bodyPr anchor="ctr">
            <a:normAutofit/>
          </a:bodyPr>
          <a:lstStyle>
            <a:lvl1pPr marL="0" indent="0">
              <a:buFontTx/>
              <a:buNone/>
              <a:defRPr sz="1760"/>
            </a:lvl1pPr>
            <a:lvl2pPr marL="502920" indent="0">
              <a:buFontTx/>
              <a:buNone/>
              <a:defRPr/>
            </a:lvl2pPr>
            <a:lvl3pPr marL="1005840" indent="0">
              <a:buFontTx/>
              <a:buNone/>
              <a:defRPr/>
            </a:lvl3pPr>
            <a:lvl4pPr marL="1508760" indent="0">
              <a:buFontTx/>
              <a:buNone/>
              <a:defRPr/>
            </a:lvl4pPr>
            <a:lvl5pPr marL="201168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493" y="9845040"/>
            <a:ext cx="8549640" cy="3281680"/>
          </a:xfrm>
        </p:spPr>
        <p:txBody>
          <a:bodyPr anchor="ctr">
            <a:normAutofit/>
          </a:bodyPr>
          <a:lstStyle>
            <a:lvl1pPr marL="0" indent="0" algn="l">
              <a:buNone/>
              <a:defRPr sz="2200">
                <a:solidFill>
                  <a:schemeClr val="tx1"/>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BC9C3E-FD48-4146-904B-4BD62F59B31C}"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654516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2" y="0"/>
            <a:ext cx="10030460" cy="15544800"/>
          </a:xfrm>
          <a:prstGeom prst="rect">
            <a:avLst/>
          </a:prstGeom>
        </p:spPr>
      </p:pic>
      <p:sp>
        <p:nvSpPr>
          <p:cNvPr id="2" name="Title 1"/>
          <p:cNvSpPr>
            <a:spLocks noGrp="1"/>
          </p:cNvSpPr>
          <p:nvPr>
            <p:ph type="title"/>
          </p:nvPr>
        </p:nvSpPr>
        <p:spPr>
          <a:xfrm>
            <a:off x="502922" y="7461069"/>
            <a:ext cx="8549641" cy="3329280"/>
          </a:xfrm>
        </p:spPr>
        <p:txBody>
          <a:bodyPr anchor="b">
            <a:normAutofit/>
          </a:bodyPr>
          <a:lstStyle>
            <a:lvl1pPr algn="l">
              <a:defRPr sz="308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2920" y="10790349"/>
            <a:ext cx="8549642" cy="1950240"/>
          </a:xfrm>
        </p:spPr>
        <p:txBody>
          <a:bodyPr anchor="t">
            <a:normAutofit/>
          </a:bodyPr>
          <a:lstStyle>
            <a:lvl1pPr marL="0" indent="0" algn="l">
              <a:buNone/>
              <a:defRPr sz="1980">
                <a:solidFill>
                  <a:schemeClr val="tx1"/>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BC9C3E-FD48-4146-904B-4BD62F59B31C}"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959592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2" y="0"/>
            <a:ext cx="10030460" cy="15544800"/>
          </a:xfrm>
          <a:prstGeom prst="rect">
            <a:avLst/>
          </a:prstGeom>
        </p:spPr>
      </p:pic>
      <p:sp>
        <p:nvSpPr>
          <p:cNvPr id="14" name="TextBox 13"/>
          <p:cNvSpPr txBox="1"/>
          <p:nvPr/>
        </p:nvSpPr>
        <p:spPr>
          <a:xfrm>
            <a:off x="8509381" y="6237121"/>
            <a:ext cx="503051" cy="1325492"/>
          </a:xfrm>
          <a:prstGeom prst="rect">
            <a:avLst/>
          </a:prstGeom>
        </p:spPr>
        <p:txBody>
          <a:bodyPr vert="horz" lIns="100584" tIns="50292" rIns="100584" bIns="5029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800" dirty="0">
                <a:solidFill>
                  <a:schemeClr val="tx1"/>
                </a:solidFill>
                <a:effectLst/>
              </a:rPr>
              <a:t>”</a:t>
            </a:r>
          </a:p>
        </p:txBody>
      </p:sp>
      <p:sp>
        <p:nvSpPr>
          <p:cNvPr id="11" name="TextBox 10"/>
          <p:cNvSpPr txBox="1"/>
          <p:nvPr/>
        </p:nvSpPr>
        <p:spPr>
          <a:xfrm>
            <a:off x="463976" y="1627725"/>
            <a:ext cx="503051" cy="1325492"/>
          </a:xfrm>
          <a:prstGeom prst="rect">
            <a:avLst/>
          </a:prstGeom>
        </p:spPr>
        <p:txBody>
          <a:bodyPr vert="horz" lIns="100584" tIns="50292" rIns="100584" bIns="5029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800" dirty="0">
                <a:solidFill>
                  <a:schemeClr val="tx1"/>
                </a:solidFill>
                <a:effectLst/>
              </a:rPr>
              <a:t>“</a:t>
            </a:r>
          </a:p>
        </p:txBody>
      </p:sp>
      <p:sp>
        <p:nvSpPr>
          <p:cNvPr id="12" name="Title 1"/>
          <p:cNvSpPr>
            <a:spLocks noGrp="1"/>
          </p:cNvSpPr>
          <p:nvPr>
            <p:ph type="title"/>
          </p:nvPr>
        </p:nvSpPr>
        <p:spPr>
          <a:xfrm>
            <a:off x="967027" y="1381766"/>
            <a:ext cx="7800427" cy="6217918"/>
          </a:xfrm>
        </p:spPr>
        <p:txBody>
          <a:bodyPr anchor="ctr">
            <a:normAutofit/>
          </a:bodyPr>
          <a:lstStyle>
            <a:lvl1pPr algn="l">
              <a:defRPr sz="352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02921" y="8808720"/>
            <a:ext cx="8549641" cy="2015067"/>
          </a:xfrm>
        </p:spPr>
        <p:txBody>
          <a:bodyPr vert="horz" lIns="91440" tIns="45720" rIns="91440" bIns="45720" rtlCol="0" anchor="b">
            <a:normAutofit/>
          </a:bodyPr>
          <a:lstStyle>
            <a:lvl1pPr>
              <a:buNone/>
              <a:defRPr lang="en-US" sz="22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02921" y="10823787"/>
            <a:ext cx="8549641" cy="2302933"/>
          </a:xfrm>
        </p:spPr>
        <p:txBody>
          <a:bodyPr anchor="t">
            <a:normAutofit/>
          </a:bodyPr>
          <a:lstStyle>
            <a:lvl1pPr marL="0" indent="0" algn="l">
              <a:buNone/>
              <a:defRPr sz="1760">
                <a:solidFill>
                  <a:schemeClr val="tx1"/>
                </a:solidFill>
              </a:defRPr>
            </a:lvl1pPr>
            <a:lvl2pPr marL="502920" indent="0">
              <a:buNone/>
              <a:defRPr sz="176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BC9C3E-FD48-4146-904B-4BD62F59B31C}"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595339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2" y="0"/>
            <a:ext cx="10030460" cy="15544800"/>
          </a:xfrm>
          <a:prstGeom prst="rect">
            <a:avLst/>
          </a:prstGeom>
        </p:spPr>
      </p:pic>
      <p:sp>
        <p:nvSpPr>
          <p:cNvPr id="2" name="Title 1"/>
          <p:cNvSpPr>
            <a:spLocks noGrp="1"/>
          </p:cNvSpPr>
          <p:nvPr>
            <p:ph type="title"/>
          </p:nvPr>
        </p:nvSpPr>
        <p:spPr>
          <a:xfrm>
            <a:off x="510885" y="1381766"/>
            <a:ext cx="8549641" cy="6217918"/>
          </a:xfrm>
        </p:spPr>
        <p:txBody>
          <a:bodyPr vert="horz" lIns="91440" tIns="45720" rIns="91440" bIns="45720" rtlCol="0" anchor="ctr">
            <a:normAutofit/>
          </a:bodyPr>
          <a:lstStyle>
            <a:lvl1pPr>
              <a:defRPr lang="en-US" sz="308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10885" y="7945120"/>
            <a:ext cx="8549641" cy="1899920"/>
          </a:xfrm>
        </p:spPr>
        <p:txBody>
          <a:bodyPr vert="horz" lIns="91440" tIns="45720" rIns="91440" bIns="45720" rtlCol="0" anchor="b">
            <a:normAutofit/>
          </a:bodyPr>
          <a:lstStyle>
            <a:lvl1pPr>
              <a:buNone/>
              <a:defRPr lang="en-US" sz="22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10884" y="9845040"/>
            <a:ext cx="8549641" cy="3281680"/>
          </a:xfrm>
        </p:spPr>
        <p:txBody>
          <a:bodyPr anchor="t">
            <a:normAutofit/>
          </a:bodyPr>
          <a:lstStyle>
            <a:lvl1pPr marL="0" indent="0" algn="l">
              <a:buNone/>
              <a:defRPr sz="1760">
                <a:solidFill>
                  <a:schemeClr val="tx1"/>
                </a:solidFill>
              </a:defRPr>
            </a:lvl1pPr>
            <a:lvl2pPr marL="502920" indent="0">
              <a:buNone/>
              <a:defRPr sz="176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BC9C3E-FD48-4146-904B-4BD62F59B31C}"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30077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2" y="0"/>
            <a:ext cx="10030460" cy="15544800"/>
          </a:xfrm>
          <a:prstGeom prst="rect">
            <a:avLst/>
          </a:prstGeom>
        </p:spPr>
      </p:pic>
      <p:sp>
        <p:nvSpPr>
          <p:cNvPr id="8" name="Title 1"/>
          <p:cNvSpPr>
            <a:spLocks noGrp="1"/>
          </p:cNvSpPr>
          <p:nvPr>
            <p:ph type="title"/>
          </p:nvPr>
        </p:nvSpPr>
        <p:spPr>
          <a:xfrm>
            <a:off x="502920" y="1381763"/>
            <a:ext cx="8549640" cy="3300872"/>
          </a:xfrm>
        </p:spPr>
        <p:txBody>
          <a:bodyPr>
            <a:normAutofit/>
          </a:bodyPr>
          <a:lstStyle>
            <a:lvl1pPr>
              <a:defRPr sz="308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BC9C3E-FD48-4146-904B-4BD62F59B31C}"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1636569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2" y="0"/>
            <a:ext cx="10030460" cy="15544800"/>
          </a:xfrm>
          <a:prstGeom prst="rect">
            <a:avLst/>
          </a:prstGeom>
        </p:spPr>
      </p:pic>
      <p:sp>
        <p:nvSpPr>
          <p:cNvPr id="2" name="Vertical Title 1"/>
          <p:cNvSpPr>
            <a:spLocks noGrp="1"/>
          </p:cNvSpPr>
          <p:nvPr>
            <p:ph type="title" orient="vert"/>
          </p:nvPr>
        </p:nvSpPr>
        <p:spPr>
          <a:xfrm>
            <a:off x="7208276" y="1381761"/>
            <a:ext cx="1844283" cy="11744962"/>
          </a:xfrm>
        </p:spPr>
        <p:txBody>
          <a:bodyPr vert="eaVert">
            <a:normAutofit/>
          </a:bodyPr>
          <a:lstStyle>
            <a:lvl1pPr>
              <a:defRPr sz="308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2920" y="1381760"/>
            <a:ext cx="6589202" cy="1174496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BC9C3E-FD48-4146-904B-4BD62F59B31C}"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11843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2" y="0"/>
            <a:ext cx="10030460" cy="15544800"/>
          </a:xfrm>
          <a:prstGeom prst="rect">
            <a:avLst/>
          </a:prstGeom>
        </p:spPr>
      </p:pic>
      <p:sp>
        <p:nvSpPr>
          <p:cNvPr id="2" name="Title 1"/>
          <p:cNvSpPr>
            <a:spLocks noGrp="1"/>
          </p:cNvSpPr>
          <p:nvPr>
            <p:ph type="title"/>
          </p:nvPr>
        </p:nvSpPr>
        <p:spPr/>
        <p:txBody>
          <a:bodyPr>
            <a:normAutofit/>
          </a:bodyPr>
          <a:lstStyle>
            <a:lvl1pPr>
              <a:defRPr sz="3080"/>
            </a:lvl1p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BC9C3E-FD48-4146-904B-4BD62F59B31C}"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1285507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2" y="0"/>
            <a:ext cx="10030460" cy="15544800"/>
          </a:xfrm>
          <a:prstGeom prst="rect">
            <a:avLst/>
          </a:prstGeom>
        </p:spPr>
      </p:pic>
      <p:sp>
        <p:nvSpPr>
          <p:cNvPr id="2" name="Title 1"/>
          <p:cNvSpPr>
            <a:spLocks noGrp="1"/>
          </p:cNvSpPr>
          <p:nvPr>
            <p:ph type="title"/>
          </p:nvPr>
        </p:nvSpPr>
        <p:spPr>
          <a:xfrm>
            <a:off x="502922" y="7499450"/>
            <a:ext cx="8549640" cy="3329280"/>
          </a:xfrm>
        </p:spPr>
        <p:txBody>
          <a:bodyPr anchor="b">
            <a:normAutofit/>
          </a:bodyPr>
          <a:lstStyle>
            <a:lvl1pPr algn="l">
              <a:defRPr sz="352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02921" y="10828730"/>
            <a:ext cx="8549640" cy="1950240"/>
          </a:xfrm>
        </p:spPr>
        <p:txBody>
          <a:bodyPr anchor="t">
            <a:normAutofit/>
          </a:bodyPr>
          <a:lstStyle>
            <a:lvl1pPr marL="0" indent="0" algn="l">
              <a:buNone/>
              <a:defRPr sz="1980" cap="all">
                <a:solidFill>
                  <a:schemeClr val="tx1"/>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BC9C3E-FD48-4146-904B-4BD62F59B31C}"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3385457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2" y="0"/>
            <a:ext cx="10030460" cy="155448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2921" y="4855354"/>
            <a:ext cx="4194353" cy="827137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58208" y="4855355"/>
            <a:ext cx="4194353" cy="827136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BC9C3E-FD48-4146-904B-4BD62F59B31C}"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134021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2" y="0"/>
            <a:ext cx="10030460" cy="15544800"/>
          </a:xfrm>
          <a:prstGeom prst="rect">
            <a:avLst/>
          </a:prstGeom>
        </p:spPr>
      </p:pic>
      <p:sp>
        <p:nvSpPr>
          <p:cNvPr id="2" name="Title 1"/>
          <p:cNvSpPr>
            <a:spLocks noGrp="1"/>
          </p:cNvSpPr>
          <p:nvPr>
            <p:ph type="title"/>
          </p:nvPr>
        </p:nvSpPr>
        <p:spPr/>
        <p:txBody>
          <a:bodyPr>
            <a:normAutofit/>
          </a:bodyPr>
          <a:lstStyle>
            <a:lvl1pPr>
              <a:defRPr sz="3520"/>
            </a:lvl1pPr>
          </a:lstStyle>
          <a:p>
            <a:r>
              <a:rPr lang="en-US" smtClean="0"/>
              <a:t>Click to edit Master title style</a:t>
            </a:r>
            <a:endParaRPr lang="en-US" dirty="0"/>
          </a:p>
        </p:txBody>
      </p:sp>
      <p:sp>
        <p:nvSpPr>
          <p:cNvPr id="3" name="Text Placeholder 2"/>
          <p:cNvSpPr>
            <a:spLocks noGrp="1"/>
          </p:cNvSpPr>
          <p:nvPr>
            <p:ph type="body" idx="1"/>
          </p:nvPr>
        </p:nvSpPr>
        <p:spPr>
          <a:xfrm>
            <a:off x="817829" y="5028072"/>
            <a:ext cx="3894663" cy="1306194"/>
          </a:xfrm>
        </p:spPr>
        <p:txBody>
          <a:bodyPr anchor="b">
            <a:noAutofit/>
          </a:bodyPr>
          <a:lstStyle>
            <a:lvl1pPr marL="0" indent="0">
              <a:buNone/>
              <a:defRPr sz="2640" b="0"/>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502920" y="6505789"/>
            <a:ext cx="4194353" cy="662092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2232" y="5028072"/>
            <a:ext cx="3870328" cy="1306194"/>
          </a:xfrm>
        </p:spPr>
        <p:txBody>
          <a:bodyPr anchor="b">
            <a:noAutofit/>
          </a:bodyPr>
          <a:lstStyle>
            <a:lvl1pPr marL="0" indent="0">
              <a:buNone/>
              <a:defRPr sz="2640" b="0"/>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4858207" y="6505789"/>
            <a:ext cx="4194353" cy="662092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BC9C3E-FD48-4146-904B-4BD62F59B31C}"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2687469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2" y="0"/>
            <a:ext cx="10030460" cy="15544800"/>
          </a:xfrm>
          <a:prstGeom prst="rect">
            <a:avLst/>
          </a:prstGeom>
        </p:spPr>
      </p:pic>
      <p:sp>
        <p:nvSpPr>
          <p:cNvPr id="2" name="Title 1"/>
          <p:cNvSpPr>
            <a:spLocks noGrp="1"/>
          </p:cNvSpPr>
          <p:nvPr>
            <p:ph type="title"/>
          </p:nvPr>
        </p:nvSpPr>
        <p:spPr>
          <a:xfrm>
            <a:off x="502921" y="1381763"/>
            <a:ext cx="8549640" cy="3300872"/>
          </a:xfrm>
        </p:spPr>
        <p:txBody>
          <a:bodyPr>
            <a:normAutofit/>
          </a:bodyPr>
          <a:lstStyle>
            <a:lvl1pPr>
              <a:defRPr sz="352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BC9C3E-FD48-4146-904B-4BD62F59B31C}"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259388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2" y="0"/>
            <a:ext cx="10030460" cy="15544800"/>
          </a:xfrm>
          <a:prstGeom prst="rect">
            <a:avLst/>
          </a:prstGeom>
        </p:spPr>
      </p:pic>
      <p:sp>
        <p:nvSpPr>
          <p:cNvPr id="2" name="Date Placeholder 1"/>
          <p:cNvSpPr>
            <a:spLocks noGrp="1"/>
          </p:cNvSpPr>
          <p:nvPr>
            <p:ph type="dt" sz="half" idx="10"/>
          </p:nvPr>
        </p:nvSpPr>
        <p:spPr/>
        <p:txBody>
          <a:bodyPr/>
          <a:lstStyle/>
          <a:p>
            <a:fld id="{56BC9C3E-FD48-4146-904B-4BD62F59B31C}"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208685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2" y="0"/>
            <a:ext cx="10030460" cy="15544800"/>
          </a:xfrm>
          <a:prstGeom prst="rect">
            <a:avLst/>
          </a:prstGeom>
        </p:spPr>
      </p:pic>
      <p:sp>
        <p:nvSpPr>
          <p:cNvPr id="2" name="Title 1"/>
          <p:cNvSpPr>
            <a:spLocks noGrp="1"/>
          </p:cNvSpPr>
          <p:nvPr>
            <p:ph type="title"/>
          </p:nvPr>
        </p:nvSpPr>
        <p:spPr>
          <a:xfrm>
            <a:off x="507890" y="3531167"/>
            <a:ext cx="3149201" cy="3262486"/>
          </a:xfrm>
        </p:spPr>
        <p:txBody>
          <a:bodyPr anchor="b">
            <a:normAutofit/>
          </a:bodyPr>
          <a:lstStyle>
            <a:lvl1pPr algn="l">
              <a:defRPr sz="2640" b="0"/>
            </a:lvl1pPr>
          </a:lstStyle>
          <a:p>
            <a:r>
              <a:rPr lang="en-US" smtClean="0"/>
              <a:t>Click to edit Master title style</a:t>
            </a:r>
            <a:endParaRPr lang="en-US" dirty="0"/>
          </a:p>
        </p:txBody>
      </p:sp>
      <p:sp>
        <p:nvSpPr>
          <p:cNvPr id="3" name="Content Placeholder 2"/>
          <p:cNvSpPr>
            <a:spLocks noGrp="1"/>
          </p:cNvSpPr>
          <p:nvPr>
            <p:ph idx="1"/>
          </p:nvPr>
        </p:nvSpPr>
        <p:spPr>
          <a:xfrm>
            <a:off x="3966759" y="1381762"/>
            <a:ext cx="5090773" cy="1174496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7890" y="6793654"/>
            <a:ext cx="3149201" cy="4183666"/>
          </a:xfrm>
        </p:spPr>
        <p:txBody>
          <a:bodyPr anchor="t">
            <a:normAutofit/>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BC9C3E-FD48-4146-904B-4BD62F59B31C}"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2504645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52" y="0"/>
            <a:ext cx="10030460" cy="15544800"/>
          </a:xfrm>
          <a:prstGeom prst="rect">
            <a:avLst/>
          </a:prstGeom>
        </p:spPr>
      </p:pic>
      <p:sp>
        <p:nvSpPr>
          <p:cNvPr id="2" name="Title 1"/>
          <p:cNvSpPr>
            <a:spLocks noGrp="1"/>
          </p:cNvSpPr>
          <p:nvPr>
            <p:ph type="title"/>
          </p:nvPr>
        </p:nvSpPr>
        <p:spPr>
          <a:xfrm>
            <a:off x="508341" y="3934190"/>
            <a:ext cx="4506924" cy="3108960"/>
          </a:xfrm>
        </p:spPr>
        <p:txBody>
          <a:bodyPr anchor="b">
            <a:normAutofit/>
          </a:bodyPr>
          <a:lstStyle>
            <a:lvl1pPr algn="l">
              <a:defRPr sz="264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532120" y="2072640"/>
            <a:ext cx="3520440" cy="103632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760" dirty="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508341" y="7043150"/>
            <a:ext cx="4506924" cy="4145280"/>
          </a:xfrm>
        </p:spPr>
        <p:txBody>
          <a:bodyPr anchor="t">
            <a:normAutofit/>
          </a:bodyPr>
          <a:lstStyle>
            <a:lvl1pPr marL="0" indent="0">
              <a:buNone/>
              <a:defRPr sz="176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BC9C3E-FD48-4146-904B-4BD62F59B31C}"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86AFCC-B091-4756-A587-1432D75DF9A1}" type="slidenum">
              <a:rPr lang="en-US" smtClean="0"/>
              <a:t>‹#›</a:t>
            </a:fld>
            <a:endParaRPr lang="en-US"/>
          </a:p>
        </p:txBody>
      </p:sp>
    </p:spTree>
    <p:extLst>
      <p:ext uri="{BB962C8B-B14F-4D97-AF65-F5344CB8AC3E}">
        <p14:creationId xmlns:p14="http://schemas.microsoft.com/office/powerpoint/2010/main" val="336633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1381763"/>
            <a:ext cx="8549640" cy="3300872"/>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2920" y="4855355"/>
            <a:ext cx="8549640" cy="8271368"/>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76084" y="13306640"/>
            <a:ext cx="1333390" cy="856403"/>
          </a:xfrm>
          <a:prstGeom prst="rect">
            <a:avLst/>
          </a:prstGeom>
        </p:spPr>
        <p:txBody>
          <a:bodyPr vert="horz" lIns="91440" tIns="45720" rIns="91440" bIns="45720" rtlCol="0" anchor="ctr"/>
          <a:lstStyle>
            <a:lvl1pPr algn="r">
              <a:defRPr sz="1100" b="0" i="0">
                <a:solidFill>
                  <a:schemeClr val="tx1"/>
                </a:solidFill>
                <a:effectLst/>
                <a:latin typeface="+mn-lt"/>
              </a:defRPr>
            </a:lvl1pPr>
          </a:lstStyle>
          <a:p>
            <a:fld id="{56BC9C3E-FD48-4146-904B-4BD62F59B31C}" type="datetimeFigureOut">
              <a:rPr lang="en-US" smtClean="0"/>
              <a:t>1/14/2016</a:t>
            </a:fld>
            <a:endParaRPr lang="en-US"/>
          </a:p>
        </p:txBody>
      </p:sp>
      <p:sp>
        <p:nvSpPr>
          <p:cNvPr id="5" name="Footer Placeholder 4"/>
          <p:cNvSpPr>
            <a:spLocks noGrp="1"/>
          </p:cNvSpPr>
          <p:nvPr>
            <p:ph type="ftr" sz="quarter" idx="3"/>
          </p:nvPr>
        </p:nvSpPr>
        <p:spPr>
          <a:xfrm>
            <a:off x="502921" y="13306640"/>
            <a:ext cx="6589342" cy="856403"/>
          </a:xfrm>
          <a:prstGeom prst="rect">
            <a:avLst/>
          </a:prstGeom>
        </p:spPr>
        <p:txBody>
          <a:bodyPr vert="horz" lIns="91440" tIns="45720" rIns="91440" bIns="45720" rtlCol="0" anchor="ctr"/>
          <a:lstStyle>
            <a:lvl1pPr algn="l">
              <a:defRPr sz="11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593293" y="13306640"/>
            <a:ext cx="459268" cy="856403"/>
          </a:xfrm>
          <a:prstGeom prst="rect">
            <a:avLst/>
          </a:prstGeom>
        </p:spPr>
        <p:txBody>
          <a:bodyPr vert="horz" lIns="91440" tIns="45720" rIns="91440" bIns="45720" rtlCol="0" anchor="ctr"/>
          <a:lstStyle>
            <a:lvl1pPr algn="r">
              <a:defRPr sz="1100" b="0" i="0">
                <a:solidFill>
                  <a:schemeClr val="tx1"/>
                </a:solidFill>
                <a:effectLst/>
                <a:latin typeface="+mn-lt"/>
              </a:defRPr>
            </a:lvl1pPr>
          </a:lstStyle>
          <a:p>
            <a:fld id="{5986AFCC-B091-4756-A587-1432D75DF9A1}" type="slidenum">
              <a:rPr lang="en-US" smtClean="0"/>
              <a:t>‹#›</a:t>
            </a:fld>
            <a:endParaRPr lang="en-US"/>
          </a:p>
        </p:txBody>
      </p:sp>
    </p:spTree>
    <p:extLst>
      <p:ext uri="{BB962C8B-B14F-4D97-AF65-F5344CB8AC3E}">
        <p14:creationId xmlns:p14="http://schemas.microsoft.com/office/powerpoint/2010/main" val="409066880"/>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502920" rtl="0" eaLnBrk="1" latinLnBrk="0" hangingPunct="1">
        <a:spcBef>
          <a:spcPct val="0"/>
        </a:spcBef>
        <a:buNone/>
        <a:defRPr sz="352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14325" indent="-314325" algn="l" defTabSz="502920" rtl="0" eaLnBrk="1" latinLnBrk="0" hangingPunct="1">
        <a:spcBef>
          <a:spcPts val="0"/>
        </a:spcBef>
        <a:spcAft>
          <a:spcPts val="1100"/>
        </a:spcAft>
        <a:buClr>
          <a:schemeClr val="tx1"/>
        </a:buClr>
        <a:buSzPct val="100000"/>
        <a:buFont typeface="Arial"/>
        <a:buChar char="•"/>
        <a:defRPr sz="1980" kern="1200" cap="none">
          <a:solidFill>
            <a:schemeClr val="tx1"/>
          </a:solidFill>
          <a:effectLst/>
          <a:latin typeface="+mn-lt"/>
          <a:ea typeface="+mn-ea"/>
          <a:cs typeface="+mn-cs"/>
        </a:defRPr>
      </a:lvl1pPr>
      <a:lvl2pPr marL="817245" indent="-314325" algn="l" defTabSz="502920" rtl="0" eaLnBrk="1" latinLnBrk="0" hangingPunct="1">
        <a:spcBef>
          <a:spcPts val="0"/>
        </a:spcBef>
        <a:spcAft>
          <a:spcPts val="1100"/>
        </a:spcAft>
        <a:buClr>
          <a:schemeClr val="tx1"/>
        </a:buClr>
        <a:buSzPct val="100000"/>
        <a:buFont typeface="Arial"/>
        <a:buChar char="•"/>
        <a:defRPr sz="1760" kern="1200" cap="none">
          <a:solidFill>
            <a:schemeClr val="tx1"/>
          </a:solidFill>
          <a:effectLst/>
          <a:latin typeface="+mn-lt"/>
          <a:ea typeface="+mn-ea"/>
          <a:cs typeface="+mn-cs"/>
        </a:defRPr>
      </a:lvl2pPr>
      <a:lvl3pPr marL="1320165" indent="-314325" algn="l" defTabSz="502920" rtl="0" eaLnBrk="1" latinLnBrk="0" hangingPunct="1">
        <a:spcBef>
          <a:spcPts val="0"/>
        </a:spcBef>
        <a:spcAft>
          <a:spcPts val="1100"/>
        </a:spcAft>
        <a:buClr>
          <a:schemeClr val="tx1"/>
        </a:buClr>
        <a:buSzPct val="100000"/>
        <a:buFont typeface="Arial"/>
        <a:buChar char="•"/>
        <a:defRPr sz="1540" kern="1200" cap="none">
          <a:solidFill>
            <a:schemeClr val="tx1"/>
          </a:solidFill>
          <a:effectLst/>
          <a:latin typeface="+mn-lt"/>
          <a:ea typeface="+mn-ea"/>
          <a:cs typeface="+mn-cs"/>
        </a:defRPr>
      </a:lvl3pPr>
      <a:lvl4pPr marL="1697355" indent="-188595" algn="l" defTabSz="502920" rtl="0" eaLnBrk="1" latinLnBrk="0" hangingPunct="1">
        <a:spcBef>
          <a:spcPts val="0"/>
        </a:spcBef>
        <a:spcAft>
          <a:spcPts val="1100"/>
        </a:spcAft>
        <a:buClr>
          <a:schemeClr val="tx1"/>
        </a:buClr>
        <a:buSzPct val="100000"/>
        <a:buFont typeface="Arial"/>
        <a:buChar char="•"/>
        <a:defRPr sz="1320" kern="1200" cap="none">
          <a:solidFill>
            <a:schemeClr val="tx1"/>
          </a:solidFill>
          <a:effectLst/>
          <a:latin typeface="+mn-lt"/>
          <a:ea typeface="+mn-ea"/>
          <a:cs typeface="+mn-cs"/>
        </a:defRPr>
      </a:lvl4pPr>
      <a:lvl5pPr marL="2200275" indent="-188595" algn="l" defTabSz="502920" rtl="0" eaLnBrk="1" latinLnBrk="0" hangingPunct="1">
        <a:spcBef>
          <a:spcPts val="0"/>
        </a:spcBef>
        <a:spcAft>
          <a:spcPts val="1100"/>
        </a:spcAft>
        <a:buClr>
          <a:schemeClr val="tx1"/>
        </a:buClr>
        <a:buSzPct val="100000"/>
        <a:buFont typeface="Arial"/>
        <a:buChar char="•"/>
        <a:defRPr sz="1320" kern="1200" cap="none">
          <a:solidFill>
            <a:schemeClr val="tx1"/>
          </a:solidFill>
          <a:effectLst/>
          <a:latin typeface="+mn-lt"/>
          <a:ea typeface="+mn-ea"/>
          <a:cs typeface="+mn-cs"/>
        </a:defRPr>
      </a:lvl5pPr>
      <a:lvl6pPr marL="2766060" indent="-251460" algn="l" defTabSz="502920" rtl="0" eaLnBrk="1" latinLnBrk="0" hangingPunct="1">
        <a:spcBef>
          <a:spcPts val="0"/>
        </a:spcBef>
        <a:spcAft>
          <a:spcPts val="1100"/>
        </a:spcAft>
        <a:buClr>
          <a:schemeClr val="tx1"/>
        </a:buClr>
        <a:buSzPct val="100000"/>
        <a:buFont typeface="Arial"/>
        <a:buChar char="•"/>
        <a:defRPr sz="1320" kern="1200" cap="none">
          <a:solidFill>
            <a:schemeClr val="tx1"/>
          </a:solidFill>
          <a:effectLst/>
          <a:latin typeface="+mn-lt"/>
          <a:ea typeface="+mn-ea"/>
          <a:cs typeface="+mn-cs"/>
        </a:defRPr>
      </a:lvl6pPr>
      <a:lvl7pPr marL="3268980" indent="-251460" algn="l" defTabSz="502920" rtl="0" eaLnBrk="1" latinLnBrk="0" hangingPunct="1">
        <a:spcBef>
          <a:spcPts val="0"/>
        </a:spcBef>
        <a:spcAft>
          <a:spcPts val="1100"/>
        </a:spcAft>
        <a:buClr>
          <a:schemeClr val="tx1"/>
        </a:buClr>
        <a:buSzPct val="100000"/>
        <a:buFont typeface="Arial"/>
        <a:buChar char="•"/>
        <a:defRPr sz="1320" kern="1200" cap="none">
          <a:solidFill>
            <a:schemeClr val="tx1"/>
          </a:solidFill>
          <a:effectLst/>
          <a:latin typeface="+mn-lt"/>
          <a:ea typeface="+mn-ea"/>
          <a:cs typeface="+mn-cs"/>
        </a:defRPr>
      </a:lvl7pPr>
      <a:lvl8pPr marL="3771900" indent="-251460" algn="l" defTabSz="502920" rtl="0" eaLnBrk="1" latinLnBrk="0" hangingPunct="1">
        <a:spcBef>
          <a:spcPts val="0"/>
        </a:spcBef>
        <a:spcAft>
          <a:spcPts val="1100"/>
        </a:spcAft>
        <a:buClr>
          <a:schemeClr val="tx1"/>
        </a:buClr>
        <a:buSzPct val="100000"/>
        <a:buFont typeface="Arial"/>
        <a:buChar char="•"/>
        <a:defRPr sz="1320" kern="1200" cap="none">
          <a:solidFill>
            <a:schemeClr val="tx1"/>
          </a:solidFill>
          <a:effectLst/>
          <a:latin typeface="+mn-lt"/>
          <a:ea typeface="+mn-ea"/>
          <a:cs typeface="+mn-cs"/>
        </a:defRPr>
      </a:lvl8pPr>
      <a:lvl9pPr marL="4274820" indent="-251460" algn="l" defTabSz="502920" rtl="0" eaLnBrk="1" latinLnBrk="0" hangingPunct="1">
        <a:spcBef>
          <a:spcPts val="0"/>
        </a:spcBef>
        <a:spcAft>
          <a:spcPts val="1100"/>
        </a:spcAft>
        <a:buClr>
          <a:schemeClr val="tx1"/>
        </a:buClr>
        <a:buSzPct val="100000"/>
        <a:buFont typeface="Arial"/>
        <a:buChar char="•"/>
        <a:defRPr sz="1320" kern="1200" cap="none">
          <a:solidFill>
            <a:schemeClr val="tx1"/>
          </a:solidFill>
          <a:effectLst/>
          <a:latin typeface="+mn-lt"/>
          <a:ea typeface="+mn-ea"/>
          <a:cs typeface="+mn-cs"/>
        </a:defRPr>
      </a:lvl9pPr>
    </p:bodyStyle>
    <p:otherStyle>
      <a:defPPr>
        <a:defRPr lang="en-US"/>
      </a:defPPr>
      <a:lvl1pPr marL="0" algn="l" defTabSz="502920" rtl="0" eaLnBrk="1" latinLnBrk="0" hangingPunct="1">
        <a:defRPr sz="1980" kern="1200">
          <a:solidFill>
            <a:schemeClr val="tx1"/>
          </a:solidFill>
          <a:latin typeface="+mn-lt"/>
          <a:ea typeface="+mn-ea"/>
          <a:cs typeface="+mn-cs"/>
        </a:defRPr>
      </a:lvl1pPr>
      <a:lvl2pPr marL="502920" algn="l" defTabSz="502920" rtl="0" eaLnBrk="1" latinLnBrk="0" hangingPunct="1">
        <a:defRPr sz="1980" kern="1200">
          <a:solidFill>
            <a:schemeClr val="tx1"/>
          </a:solidFill>
          <a:latin typeface="+mn-lt"/>
          <a:ea typeface="+mn-ea"/>
          <a:cs typeface="+mn-cs"/>
        </a:defRPr>
      </a:lvl2pPr>
      <a:lvl3pPr marL="1005840" algn="l" defTabSz="502920" rtl="0" eaLnBrk="1" latinLnBrk="0" hangingPunct="1">
        <a:defRPr sz="1980" kern="1200">
          <a:solidFill>
            <a:schemeClr val="tx1"/>
          </a:solidFill>
          <a:latin typeface="+mn-lt"/>
          <a:ea typeface="+mn-ea"/>
          <a:cs typeface="+mn-cs"/>
        </a:defRPr>
      </a:lvl3pPr>
      <a:lvl4pPr marL="1508760" algn="l" defTabSz="502920" rtl="0" eaLnBrk="1" latinLnBrk="0" hangingPunct="1">
        <a:defRPr sz="1980" kern="1200">
          <a:solidFill>
            <a:schemeClr val="tx1"/>
          </a:solidFill>
          <a:latin typeface="+mn-lt"/>
          <a:ea typeface="+mn-ea"/>
          <a:cs typeface="+mn-cs"/>
        </a:defRPr>
      </a:lvl4pPr>
      <a:lvl5pPr marL="2011680" algn="l" defTabSz="502920" rtl="0" eaLnBrk="1" latinLnBrk="0" hangingPunct="1">
        <a:defRPr sz="1980" kern="1200">
          <a:solidFill>
            <a:schemeClr val="tx1"/>
          </a:solidFill>
          <a:latin typeface="+mn-lt"/>
          <a:ea typeface="+mn-ea"/>
          <a:cs typeface="+mn-cs"/>
        </a:defRPr>
      </a:lvl5pPr>
      <a:lvl6pPr marL="2514600" algn="l" defTabSz="502920" rtl="0" eaLnBrk="1" latinLnBrk="0" hangingPunct="1">
        <a:defRPr sz="1980" kern="1200">
          <a:solidFill>
            <a:schemeClr val="tx1"/>
          </a:solidFill>
          <a:latin typeface="+mn-lt"/>
          <a:ea typeface="+mn-ea"/>
          <a:cs typeface="+mn-cs"/>
        </a:defRPr>
      </a:lvl6pPr>
      <a:lvl7pPr marL="3017520" algn="l" defTabSz="502920" rtl="0" eaLnBrk="1" latinLnBrk="0" hangingPunct="1">
        <a:defRPr sz="1980" kern="1200">
          <a:solidFill>
            <a:schemeClr val="tx1"/>
          </a:solidFill>
          <a:latin typeface="+mn-lt"/>
          <a:ea typeface="+mn-ea"/>
          <a:cs typeface="+mn-cs"/>
        </a:defRPr>
      </a:lvl7pPr>
      <a:lvl8pPr marL="3520440" algn="l" defTabSz="502920" rtl="0" eaLnBrk="1" latinLnBrk="0" hangingPunct="1">
        <a:defRPr sz="1980" kern="1200">
          <a:solidFill>
            <a:schemeClr val="tx1"/>
          </a:solidFill>
          <a:latin typeface="+mn-lt"/>
          <a:ea typeface="+mn-ea"/>
          <a:cs typeface="+mn-cs"/>
        </a:defRPr>
      </a:lvl8pPr>
      <a:lvl9pPr marL="4023360" algn="l" defTabSz="50292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025" y="3460028"/>
            <a:ext cx="9393469" cy="5324535"/>
          </a:xfrm>
          <a:prstGeom prst="rect">
            <a:avLst/>
          </a:prstGeom>
          <a:solidFill>
            <a:schemeClr val="accent4">
              <a:alpha val="64000"/>
            </a:schemeClr>
          </a:solidFill>
        </p:spPr>
        <p:txBody>
          <a:bodyPr wrap="square">
            <a:spAutoFit/>
          </a:bodyPr>
          <a:lstStyle/>
          <a:p>
            <a:pPr algn="just"/>
            <a:r>
              <a:rPr lang="en-US" sz="2000" b="1" dirty="0" smtClean="0">
                <a:effectLst/>
                <a:latin typeface="+mj-lt"/>
                <a:ea typeface="Calibri" panose="020F0502020204030204" pitchFamily="34" charset="0"/>
                <a:cs typeface="Times New Roman" panose="02020603050405020304" pitchFamily="18" charset="0"/>
              </a:rPr>
              <a:t>ABSTRACT:  </a:t>
            </a:r>
            <a:r>
              <a:rPr lang="en-US" sz="2000" dirty="0" smtClean="0">
                <a:effectLst/>
                <a:latin typeface="+mj-lt"/>
                <a:ea typeface="Calibri" panose="020F0502020204030204" pitchFamily="34" charset="0"/>
                <a:cs typeface="Times New Roman" panose="02020603050405020304" pitchFamily="18" charset="0"/>
              </a:rPr>
              <a:t>With advancements in multimedia and data storage technologies and the ever-decreasing costs of hardware, our ability to generate and store evermore video and other multimedia data is unprecedented.  YouTube, for example, has over 1 billion users.  However, a very large gap remains between our ability to generate and store large collections of complex, time-dependent video and multimedia data and our ability to derive useful information and knowledge from it.  Viewing video and multimedia as a data source, visual analytics exploits our most powerful sense, vision, in order to derive information, knowledge and gain insight into big multimedia data sets that record complicated and often time-dependent events.  This talk presents a case study of state-of-the art visualization and visual analytics techniques applied to video multimedia in order to explore, analyze, and present video data.  In this case, we show how glyph-based visualization can be used to convey the most important information and events from videos of rugby games.  The talk showcases some of visualizations strengths,  weaknesses, and, goals.  We describe inter-disciplinary case-study based  on rugby sports analytics, where visual analytics and visualization is used to address fundamental questions-the answers of which we hope to discover in various large, complex, and time-dependent multimedia data.</a:t>
            </a:r>
            <a:endParaRPr lang="en-US" sz="2000" dirty="0">
              <a:effectLst/>
              <a:latin typeface="+mj-lt"/>
              <a:ea typeface="Calibri" panose="020F0502020204030204" pitchFamily="34" charset="0"/>
              <a:cs typeface="Times New Roman" panose="02020603050405020304" pitchFamily="18" charset="0"/>
            </a:endParaRPr>
          </a:p>
        </p:txBody>
      </p:sp>
      <p:sp>
        <p:nvSpPr>
          <p:cNvPr id="7" name="TextBox 6"/>
          <p:cNvSpPr txBox="1"/>
          <p:nvPr/>
        </p:nvSpPr>
        <p:spPr>
          <a:xfrm>
            <a:off x="263991" y="113876"/>
            <a:ext cx="9339122" cy="523220"/>
          </a:xfrm>
          <a:prstGeom prst="rect">
            <a:avLst/>
          </a:prstGeom>
          <a:noFill/>
          <a:ln w="57150">
            <a:solidFill>
              <a:schemeClr val="accent4"/>
            </a:solidFill>
          </a:ln>
        </p:spPr>
        <p:txBody>
          <a:bodyPr wrap="square" rtlCol="0">
            <a:spAutoFit/>
          </a:bodyPr>
          <a:lstStyle/>
          <a:p>
            <a:pPr algn="ctr"/>
            <a:r>
              <a:rPr lang="en-US" sz="2800" b="1" dirty="0" smtClean="0">
                <a:effectLst>
                  <a:outerShdw blurRad="38100" dist="38100" dir="2700000" algn="tl">
                    <a:srgbClr val="000000">
                      <a:alpha val="43137"/>
                    </a:srgbClr>
                  </a:outerShdw>
                </a:effectLst>
                <a:latin typeface="Arial Black" panose="020B0A04020102020204" pitchFamily="34" charset="0"/>
              </a:rPr>
              <a:t> SPRING 2016 COMPUTER SCIENCE SEMINAR</a:t>
            </a:r>
            <a:endParaRPr lang="en-US" sz="2800" b="1" dirty="0">
              <a:effectLst>
                <a:outerShdw blurRad="38100" dist="38100" dir="2700000" algn="tl">
                  <a:srgbClr val="000000">
                    <a:alpha val="43137"/>
                  </a:srgbClr>
                </a:outerShdw>
              </a:effectLst>
              <a:latin typeface="Arial Black" panose="020B0A04020102020204" pitchFamily="34" charset="0"/>
            </a:endParaRPr>
          </a:p>
        </p:txBody>
      </p:sp>
      <p:sp>
        <p:nvSpPr>
          <p:cNvPr id="8" name="Rectangle 7"/>
          <p:cNvSpPr/>
          <p:nvPr/>
        </p:nvSpPr>
        <p:spPr>
          <a:xfrm>
            <a:off x="688018" y="2763572"/>
            <a:ext cx="8542275" cy="646331"/>
          </a:xfrm>
          <a:prstGeom prst="rect">
            <a:avLst/>
          </a:prstGeom>
        </p:spPr>
        <p:txBody>
          <a:bodyPr wrap="none">
            <a:spAutoFit/>
          </a:bodyPr>
          <a:lstStyle/>
          <a:p>
            <a:r>
              <a:rPr lang="en-US" sz="3600" b="1" dirty="0" smtClean="0">
                <a:solidFill>
                  <a:schemeClr val="accent4">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rPr>
              <a:t>Visual Analytics for Big Video Visualization</a:t>
            </a:r>
            <a:endParaRPr lang="en-US" sz="3600" b="1" dirty="0" smtClean="0">
              <a:solidFill>
                <a:schemeClr val="accent4">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3049436" y="9183014"/>
            <a:ext cx="7159661" cy="1508105"/>
          </a:xfrm>
          <a:prstGeom prst="rect">
            <a:avLst/>
          </a:prstGeom>
        </p:spPr>
        <p:txBody>
          <a:bodyPr wrap="square">
            <a:spAutoFit/>
          </a:bodyPr>
          <a:lstStyle/>
          <a:p>
            <a:pPr algn="ctr"/>
            <a:r>
              <a:rPr lang="pt-BR" sz="4800" b="1" i="0" u="none" strike="noStrike" baseline="0" dirty="0" smtClean="0">
                <a:solidFill>
                  <a:schemeClr val="accent4">
                    <a:lumMod val="60000"/>
                    <a:lumOff val="40000"/>
                  </a:schemeClr>
                </a:solidFill>
                <a:latin typeface="Calibri" panose="020F0502020204030204" pitchFamily="34" charset="0"/>
              </a:rPr>
              <a:t>Dr. Robert S Laramee</a:t>
            </a:r>
          </a:p>
          <a:p>
            <a:pPr algn="ctr"/>
            <a:r>
              <a:rPr lang="en-US" sz="2000" dirty="0"/>
              <a:t>Swansea University</a:t>
            </a:r>
            <a:endParaRPr lang="pt-BR" sz="2000" b="1" i="0" u="none" strike="noStrike" baseline="0" dirty="0" smtClean="0">
              <a:solidFill>
                <a:srgbClr val="000000"/>
              </a:solidFill>
              <a:latin typeface="Calibri" panose="020F0502020204030204" pitchFamily="34" charset="0"/>
            </a:endParaRPr>
          </a:p>
          <a:p>
            <a:r>
              <a:rPr lang="pt-BR" sz="2400" b="1" i="0" u="none" strike="noStrike" baseline="0" dirty="0" smtClean="0">
                <a:solidFill>
                  <a:srgbClr val="000000"/>
                </a:solidFill>
                <a:latin typeface="Calibri" panose="020F0502020204030204" pitchFamily="34" charset="0"/>
              </a:rPr>
              <a:t>	</a:t>
            </a:r>
            <a:endParaRPr lang="pt-BR" sz="2400" b="1" i="0" u="none" strike="noStrike" baseline="0" dirty="0" smtClean="0">
              <a:solidFill>
                <a:srgbClr val="000000"/>
              </a:solidFill>
              <a:latin typeface="Calibri" panose="020F0502020204030204" pitchFamily="34" charset="0"/>
            </a:endParaRPr>
          </a:p>
        </p:txBody>
      </p:sp>
      <p:sp>
        <p:nvSpPr>
          <p:cNvPr id="10" name="Rectangle 9"/>
          <p:cNvSpPr/>
          <p:nvPr/>
        </p:nvSpPr>
        <p:spPr>
          <a:xfrm>
            <a:off x="598409" y="11223500"/>
            <a:ext cx="8940700" cy="3477875"/>
          </a:xfrm>
          <a:prstGeom prst="rect">
            <a:avLst/>
          </a:prstGeom>
          <a:solidFill>
            <a:srgbClr val="92D050">
              <a:alpha val="94000"/>
            </a:srgbClr>
          </a:solidFill>
        </p:spPr>
        <p:txBody>
          <a:bodyPr wrap="square">
            <a:spAutoFit/>
          </a:bodyPr>
          <a:lstStyle/>
          <a:p>
            <a:pPr algn="just"/>
            <a:r>
              <a:rPr lang="en-US" sz="2000" dirty="0" smtClean="0">
                <a:latin typeface="+mj-lt"/>
                <a:ea typeface="Calibri" panose="020F0502020204030204" pitchFamily="34" charset="0"/>
              </a:rPr>
              <a:t>BIO: Robert </a:t>
            </a:r>
            <a:r>
              <a:rPr lang="en-US" sz="2000" dirty="0">
                <a:latin typeface="+mj-lt"/>
                <a:ea typeface="Calibri" panose="020F0502020204030204" pitchFamily="34" charset="0"/>
              </a:rPr>
              <a:t>S. </a:t>
            </a:r>
            <a:r>
              <a:rPr lang="en-US" sz="2000" dirty="0" err="1">
                <a:latin typeface="+mj-lt"/>
                <a:ea typeface="Calibri" panose="020F0502020204030204" pitchFamily="34" charset="0"/>
              </a:rPr>
              <a:t>Laramee</a:t>
            </a:r>
            <a:r>
              <a:rPr lang="en-US" sz="2000" dirty="0">
                <a:latin typeface="+mj-lt"/>
                <a:ea typeface="Calibri" panose="020F0502020204030204" pitchFamily="34" charset="0"/>
              </a:rPr>
              <a:t> received a </a:t>
            </a:r>
            <a:r>
              <a:rPr lang="en-US" sz="2000" dirty="0">
                <a:latin typeface="+mj-lt"/>
                <a:ea typeface="Calibri" panose="020F0502020204030204" pitchFamily="34" charset="0"/>
                <a:cs typeface="Times New Roman" panose="02020603050405020304" pitchFamily="18" charset="0"/>
              </a:rPr>
              <a:t>bachelor’s</a:t>
            </a:r>
            <a:r>
              <a:rPr lang="en-US" sz="2000" dirty="0">
                <a:latin typeface="+mj-lt"/>
                <a:ea typeface="Calibri" panose="020F0502020204030204" pitchFamily="34" charset="0"/>
              </a:rPr>
              <a:t> degree in physics, cum laude, from the University of Massachusetts, Amherst.  He received a masters degree in computer science from the University of New Hampshire, Durham. He was awarded a PhD from the V</a:t>
            </a:r>
            <a:r>
              <a:rPr lang="en-US" sz="2000" dirty="0">
                <a:latin typeface="+mj-lt"/>
                <a:ea typeface="Calibri" panose="020F0502020204030204" pitchFamily="34" charset="0"/>
                <a:cs typeface="Times New Roman" panose="02020603050405020304" pitchFamily="18" charset="0"/>
              </a:rPr>
              <a:t>ienna University of Technology</a:t>
            </a:r>
            <a:r>
              <a:rPr lang="en-US" sz="2000" dirty="0">
                <a:latin typeface="+mj-lt"/>
                <a:ea typeface="Calibri" panose="020F0502020204030204" pitchFamily="34" charset="0"/>
              </a:rPr>
              <a:t>, Austria at the Institute of Computer Graphics and Algorithms in 2005. From 2001 to 2006 he was a researcher at the </a:t>
            </a:r>
            <a:r>
              <a:rPr lang="en-US" sz="2000" dirty="0" err="1">
                <a:latin typeface="+mj-lt"/>
                <a:ea typeface="Calibri" panose="020F0502020204030204" pitchFamily="34" charset="0"/>
              </a:rPr>
              <a:t>VRVis</a:t>
            </a:r>
            <a:r>
              <a:rPr lang="en-US" sz="2000" dirty="0">
                <a:latin typeface="+mj-lt"/>
                <a:ea typeface="Calibri" panose="020F0502020204030204" pitchFamily="34" charset="0"/>
              </a:rPr>
              <a:t> Research Center and a software engineer at AVL in the department of Advanced Simulation Technologies. Currently he is an Associate Professor at the Swansea University, Wales in the Department of Computer Science. His research interests are in the areas of scientific visualization, information visualization, and visual analytics. He has published more than 100 peer-reviewed papers in scientific journals and conferences. </a:t>
            </a:r>
            <a:endParaRPr lang="en-US" sz="2000" dirty="0">
              <a:latin typeface="+mj-lt"/>
            </a:endParaRPr>
          </a:p>
        </p:txBody>
      </p:sp>
      <p:sp>
        <p:nvSpPr>
          <p:cNvPr id="11" name="TextBox 10"/>
          <p:cNvSpPr txBox="1"/>
          <p:nvPr/>
        </p:nvSpPr>
        <p:spPr>
          <a:xfrm>
            <a:off x="7085720" y="10804920"/>
            <a:ext cx="2967135" cy="369332"/>
          </a:xfrm>
          <a:prstGeom prst="rect">
            <a:avLst/>
          </a:prstGeom>
          <a:noFill/>
        </p:spPr>
        <p:txBody>
          <a:bodyPr wrap="square" rtlCol="0">
            <a:spAutoFit/>
          </a:bodyPr>
          <a:lstStyle/>
          <a:p>
            <a:r>
              <a:rPr lang="en-US" dirty="0" smtClean="0">
                <a:solidFill>
                  <a:schemeClr val="accent4">
                    <a:lumMod val="40000"/>
                    <a:lumOff val="60000"/>
                  </a:schemeClr>
                </a:solidFill>
              </a:rPr>
              <a:t>Host: Guoning Chen</a:t>
            </a:r>
            <a:endParaRPr lang="en-US" dirty="0">
              <a:solidFill>
                <a:schemeClr val="accent4">
                  <a:lumMod val="40000"/>
                  <a:lumOff val="60000"/>
                </a:schemeClr>
              </a:solidFill>
            </a:endParaRPr>
          </a:p>
        </p:txBody>
      </p:sp>
      <p:pic>
        <p:nvPicPr>
          <p:cNvPr id="12" name="Picture 11" descr="C:\Documents and Settings\bstevens.CSNET\Local Settings\Temporary Internet Files\Content.Word\Computer Science_tertiary.jpg"/>
          <p:cNvPicPr/>
          <p:nvPr/>
        </p:nvPicPr>
        <p:blipFill>
          <a:blip r:embed="rId2" cstate="print">
            <a:clrChange>
              <a:clrFrom>
                <a:srgbClr val="FFFEFD"/>
              </a:clrFrom>
              <a:clrTo>
                <a:srgbClr val="FFFEFD">
                  <a:alpha val="0"/>
                </a:srgbClr>
              </a:clrTo>
            </a:clrChange>
          </a:blip>
          <a:srcRect/>
          <a:stretch>
            <a:fillRect/>
          </a:stretch>
        </p:blipFill>
        <p:spPr bwMode="auto">
          <a:xfrm>
            <a:off x="688018" y="14868994"/>
            <a:ext cx="8516670" cy="651731"/>
          </a:xfrm>
          <a:prstGeom prst="rect">
            <a:avLst/>
          </a:prstGeom>
          <a:noFill/>
          <a:ln w="9525">
            <a:noFill/>
            <a:miter lim="800000"/>
            <a:headEnd/>
            <a:tailEnd/>
          </a:ln>
        </p:spPr>
      </p:pic>
      <p:pic>
        <p:nvPicPr>
          <p:cNvPr id="1026" name="Picture 2" descr="http://cs.swan.ac.uk/%7Ecsbob/image/bob/bob13abbeyAug-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6724" t="25983" r="27805" b="21336"/>
          <a:stretch/>
        </p:blipFill>
        <p:spPr bwMode="auto">
          <a:xfrm>
            <a:off x="887229" y="9032557"/>
            <a:ext cx="2772561" cy="1755464"/>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
        <p:nvSpPr>
          <p:cNvPr id="13" name="Oval 12"/>
          <p:cNvSpPr/>
          <p:nvPr/>
        </p:nvSpPr>
        <p:spPr>
          <a:xfrm>
            <a:off x="1227385" y="826679"/>
            <a:ext cx="7341903" cy="1856840"/>
          </a:xfrm>
          <a:prstGeom prst="ellipse">
            <a:avLst/>
          </a:prstGeom>
          <a:solidFill>
            <a:schemeClr val="accent4">
              <a:alpha val="56000"/>
            </a:schemeClr>
          </a:solidFill>
          <a:ln w="1079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January 20, 2016     </a:t>
            </a:r>
          </a:p>
          <a:p>
            <a:pPr algn="ctr"/>
            <a:r>
              <a:rPr lang="en-US" sz="3600" b="1" dirty="0" smtClean="0"/>
              <a:t> PGH 232   </a:t>
            </a:r>
          </a:p>
          <a:p>
            <a:pPr algn="ctr"/>
            <a:r>
              <a:rPr lang="en-US" sz="3600" b="1" dirty="0" smtClean="0"/>
              <a:t>10:00 AM - 11:00 AM</a:t>
            </a:r>
            <a:endParaRPr lang="en-US" sz="3600" b="1" dirty="0"/>
          </a:p>
        </p:txBody>
      </p:sp>
    </p:spTree>
    <p:extLst>
      <p:ext uri="{BB962C8B-B14F-4D97-AF65-F5344CB8AC3E}">
        <p14:creationId xmlns:p14="http://schemas.microsoft.com/office/powerpoint/2010/main" val="37350232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Celestial</Template>
  <TotalTime>1618</TotalTime>
  <Words>408</Words>
  <Application>Microsoft Office PowerPoint</Application>
  <PresentationFormat>Custom</PresentationFormat>
  <Paragraphs>11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Times New Roman</vt:lpstr>
      <vt:lpstr>Celestial</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Jaime Mettry</dc:creator>
  <cp:lastModifiedBy>Jaime Mettry</cp:lastModifiedBy>
  <cp:revision>13</cp:revision>
  <dcterms:created xsi:type="dcterms:W3CDTF">2016-01-14T17:16:26Z</dcterms:created>
  <dcterms:modified xsi:type="dcterms:W3CDTF">2016-01-15T20:15:26Z</dcterms:modified>
</cp:coreProperties>
</file>