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349" r:id="rId2"/>
    <p:sldId id="356" r:id="rId3"/>
    <p:sldId id="359" r:id="rId4"/>
    <p:sldId id="360" r:id="rId5"/>
    <p:sldId id="364" r:id="rId6"/>
    <p:sldId id="365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2" r:id="rId15"/>
    <p:sldId id="393" r:id="rId16"/>
    <p:sldId id="390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01" r:id="rId39"/>
    <p:sldId id="402" r:id="rId4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E1F54"/>
      </a:buClr>
      <a:buFont typeface="Wingdings" pitchFamily="2" charset="2"/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E1F5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412839CD-4BB8-47AE-AEF7-2FD271A0E3A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A44466E4-AC89-46E1-93F1-7AA6E642798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575C0-1D4D-48C8-AC78-C458A8C6C527}" type="slidenum">
              <a:rPr lang="en-GB"/>
              <a:pPr/>
              <a:t>2</a:t>
            </a:fld>
            <a:endParaRPr lang="en-GB"/>
          </a:p>
        </p:txBody>
      </p:sp>
      <p:sp>
        <p:nvSpPr>
          <p:cNvPr id="790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89B2E-991F-41C0-AD1E-ADAC4AE82F41}" type="slidenum">
              <a:rPr lang="en-GB"/>
              <a:pPr/>
              <a:t>15</a:t>
            </a:fld>
            <a:endParaRPr lang="en-GB"/>
          </a:p>
        </p:txBody>
      </p:sp>
      <p:sp>
        <p:nvSpPr>
          <p:cNvPr id="1195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F9508-1F31-4D10-94A7-639F5B218CB5}" type="slidenum">
              <a:rPr lang="en-GB"/>
              <a:pPr/>
              <a:t>16</a:t>
            </a:fld>
            <a:endParaRPr lang="en-GB"/>
          </a:p>
        </p:txBody>
      </p:sp>
      <p:sp>
        <p:nvSpPr>
          <p:cNvPr id="1188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9B6B1-7FD0-4C92-B309-047CC0FC7468}" type="slidenum">
              <a:rPr lang="en-GB"/>
              <a:pPr/>
              <a:t>17</a:t>
            </a:fld>
            <a:endParaRPr lang="en-GB"/>
          </a:p>
        </p:txBody>
      </p:sp>
      <p:sp>
        <p:nvSpPr>
          <p:cNvPr id="1197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9F7D4-DF42-459F-8DF4-02EBB42EC97A}" type="slidenum">
              <a:rPr lang="en-GB"/>
              <a:pPr/>
              <a:t>18</a:t>
            </a:fld>
            <a:endParaRPr lang="en-GB"/>
          </a:p>
        </p:txBody>
      </p:sp>
      <p:sp>
        <p:nvSpPr>
          <p:cNvPr id="1199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3334B-4C29-45FB-A0ED-9150843291CB}" type="slidenum">
              <a:rPr lang="en-GB"/>
              <a:pPr/>
              <a:t>19</a:t>
            </a:fld>
            <a:endParaRPr lang="en-GB"/>
          </a:p>
        </p:txBody>
      </p:sp>
      <p:sp>
        <p:nvSpPr>
          <p:cNvPr id="1201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D9792-745C-4E9E-AB05-5326959AC9C5}" type="slidenum">
              <a:rPr lang="en-GB"/>
              <a:pPr/>
              <a:t>20</a:t>
            </a:fld>
            <a:endParaRPr lang="en-GB"/>
          </a:p>
        </p:txBody>
      </p:sp>
      <p:sp>
        <p:nvSpPr>
          <p:cNvPr id="12032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6F9D8-9C84-4242-B24A-31773B7F2C52}" type="slidenum">
              <a:rPr lang="en-GB"/>
              <a:pPr/>
              <a:t>21</a:t>
            </a:fld>
            <a:endParaRPr lang="en-GB"/>
          </a:p>
        </p:txBody>
      </p:sp>
      <p:sp>
        <p:nvSpPr>
          <p:cNvPr id="1205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CF5A0-2E5C-42B3-B42C-760807411581}" type="slidenum">
              <a:rPr lang="en-GB"/>
              <a:pPr/>
              <a:t>22</a:t>
            </a:fld>
            <a:endParaRPr lang="en-GB"/>
          </a:p>
        </p:txBody>
      </p:sp>
      <p:sp>
        <p:nvSpPr>
          <p:cNvPr id="1207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7274D-A1C0-474A-B5B8-E4C3B076D4F5}" type="slidenum">
              <a:rPr lang="en-GB"/>
              <a:pPr/>
              <a:t>23</a:t>
            </a:fld>
            <a:endParaRPr lang="en-GB"/>
          </a:p>
        </p:txBody>
      </p:sp>
      <p:sp>
        <p:nvSpPr>
          <p:cNvPr id="1209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FCBEE-2C13-4D67-B60B-0D2A5540F822}" type="slidenum">
              <a:rPr lang="en-GB"/>
              <a:pPr/>
              <a:t>38</a:t>
            </a:fld>
            <a:endParaRPr lang="en-GB"/>
          </a:p>
        </p:txBody>
      </p:sp>
      <p:sp>
        <p:nvSpPr>
          <p:cNvPr id="1211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0F223-8616-4E39-B007-B2322F116263}" type="slidenum">
              <a:rPr lang="en-GB"/>
              <a:pPr/>
              <a:t>3</a:t>
            </a:fld>
            <a:endParaRPr lang="en-GB"/>
          </a:p>
        </p:txBody>
      </p:sp>
      <p:sp>
        <p:nvSpPr>
          <p:cNvPr id="1125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4DB53-903E-462A-81DE-CE93DFB95303}" type="slidenum">
              <a:rPr lang="en-GB"/>
              <a:pPr/>
              <a:t>39</a:t>
            </a:fld>
            <a:endParaRPr lang="en-GB"/>
          </a:p>
        </p:txBody>
      </p:sp>
      <p:sp>
        <p:nvSpPr>
          <p:cNvPr id="1213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946E1-02A1-44F6-875F-635BDA5A403B}" type="slidenum">
              <a:rPr lang="en-GB"/>
              <a:pPr/>
              <a:t>4</a:t>
            </a:fld>
            <a:endParaRPr lang="en-GB"/>
          </a:p>
        </p:txBody>
      </p:sp>
      <p:sp>
        <p:nvSpPr>
          <p:cNvPr id="11274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7C7D-26ED-4DCC-BAAD-8E7F14C59783}" type="slidenum">
              <a:rPr lang="en-GB"/>
              <a:pPr/>
              <a:t>9</a:t>
            </a:fld>
            <a:endParaRPr lang="en-GB"/>
          </a:p>
        </p:txBody>
      </p:sp>
      <p:sp>
        <p:nvSpPr>
          <p:cNvPr id="1175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9D810-9343-4E71-AB2A-B51CA3D9B94E}" type="slidenum">
              <a:rPr lang="en-GB"/>
              <a:pPr/>
              <a:t>10</a:t>
            </a:fld>
            <a:endParaRPr lang="en-GB"/>
          </a:p>
        </p:txBody>
      </p:sp>
      <p:sp>
        <p:nvSpPr>
          <p:cNvPr id="1177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E0ACF-0D9B-40D7-89D5-8AEA42DAC07E}" type="slidenum">
              <a:rPr lang="en-GB"/>
              <a:pPr/>
              <a:t>11</a:t>
            </a:fld>
            <a:endParaRPr lang="en-GB"/>
          </a:p>
        </p:txBody>
      </p:sp>
      <p:sp>
        <p:nvSpPr>
          <p:cNvPr id="1179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A6610-AA20-4D09-A0F3-32867EAD5D44}" type="slidenum">
              <a:rPr lang="en-GB"/>
              <a:pPr/>
              <a:t>12</a:t>
            </a:fld>
            <a:endParaRPr lang="en-GB"/>
          </a:p>
        </p:txBody>
      </p:sp>
      <p:sp>
        <p:nvSpPr>
          <p:cNvPr id="1181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65123-687A-48F3-AE42-0527E58F2C3A}" type="slidenum">
              <a:rPr lang="en-GB"/>
              <a:pPr/>
              <a:t>13</a:t>
            </a:fld>
            <a:endParaRPr lang="en-GB"/>
          </a:p>
        </p:txBody>
      </p:sp>
      <p:sp>
        <p:nvSpPr>
          <p:cNvPr id="1186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A66D6-55A9-493D-977E-EA8D86FA07A8}" type="slidenum">
              <a:rPr lang="en-GB"/>
              <a:pPr/>
              <a:t>14</a:t>
            </a:fld>
            <a:endParaRPr lang="en-GB"/>
          </a:p>
        </p:txBody>
      </p:sp>
      <p:sp>
        <p:nvSpPr>
          <p:cNvPr id="1192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2002ABE-251D-4CB0-A352-6C4D3881D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22C4699F-E58F-4F6B-B5AF-1A07265739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EF68BA3-6426-4D3B-AA88-47EF3FD703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6B6003C3-85A4-4751-A7D3-FC4C97D0ED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611915F-4CD5-4139-8B0F-2CEDC40AB2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43CE536-1769-4493-B40C-0A9A524294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4849494D-1F3E-476C-B815-A8B606F0E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EE5159D-A68A-4E69-A0D1-0888F6D297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247B449-FDD6-4A1A-A41B-4F271CA70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0B26CD8-4098-4FB8-B6E9-8B260CB2FF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B8437454-5B76-4B67-82E7-678A0AF101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Machine Learning</a:t>
            </a:r>
            <a:endParaRPr lang="en-US" sz="7200" dirty="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Lecture </a:t>
            </a:r>
            <a:r>
              <a:rPr lang="en-US" sz="3200" dirty="0" smtClean="0"/>
              <a:t>7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Data Clustering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2002ABE-251D-4CB0-A352-6C4D3881D9B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Example</a:t>
            </a:r>
            <a:endParaRPr lang="en-US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7658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r>
              <a:rPr lang="en-GB" sz="2000"/>
              <a:t>From </a:t>
            </a:r>
            <a:r>
              <a:rPr lang="en-GB" sz="2000">
                <a:solidFill>
                  <a:srgbClr val="FF0000"/>
                </a:solidFill>
              </a:rPr>
              <a:t>Objects</a:t>
            </a:r>
            <a:r>
              <a:rPr lang="en-GB" sz="2000"/>
              <a:t> to </a:t>
            </a:r>
            <a:r>
              <a:rPr lang="en-GB" sz="2000">
                <a:solidFill>
                  <a:srgbClr val="FF0000"/>
                </a:solidFill>
              </a:rPr>
              <a:t>Feature Vectors</a:t>
            </a:r>
            <a:r>
              <a:rPr lang="en-GB" sz="2000"/>
              <a:t> to </a:t>
            </a:r>
            <a:r>
              <a:rPr lang="en-GB" sz="2000">
                <a:solidFill>
                  <a:srgbClr val="FF0000"/>
                </a:solidFill>
              </a:rPr>
              <a:t>Points</a:t>
            </a:r>
            <a:r>
              <a:rPr lang="en-GB" sz="2000"/>
              <a:t> in the </a:t>
            </a:r>
            <a:r>
              <a:rPr lang="en-GB" sz="2000">
                <a:solidFill>
                  <a:srgbClr val="FF0000"/>
                </a:solidFill>
              </a:rPr>
              <a:t>Feature Space</a:t>
            </a:r>
          </a:p>
        </p:txBody>
      </p:sp>
      <p:grpSp>
        <p:nvGrpSpPr>
          <p:cNvPr id="1176581" name="Group 5"/>
          <p:cNvGrpSpPr>
            <a:grpSpLocks/>
          </p:cNvGrpSpPr>
          <p:nvPr/>
        </p:nvGrpSpPr>
        <p:grpSpPr bwMode="auto">
          <a:xfrm>
            <a:off x="5364163" y="2195513"/>
            <a:ext cx="3057525" cy="3249612"/>
            <a:chOff x="2784" y="1104"/>
            <a:chExt cx="2598" cy="2512"/>
          </a:xfrm>
        </p:grpSpPr>
        <p:sp>
          <p:nvSpPr>
            <p:cNvPr id="1176582" name="Oval 6"/>
            <p:cNvSpPr>
              <a:spLocks noChangeArrowheads="1"/>
            </p:cNvSpPr>
            <p:nvPr/>
          </p:nvSpPr>
          <p:spPr bwMode="auto">
            <a:xfrm>
              <a:off x="3456" y="1104"/>
              <a:ext cx="616" cy="232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3" name="Oval 7"/>
            <p:cNvSpPr>
              <a:spLocks noChangeArrowheads="1"/>
            </p:cNvSpPr>
            <p:nvPr/>
          </p:nvSpPr>
          <p:spPr bwMode="auto">
            <a:xfrm>
              <a:off x="3168" y="1728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4" name="Oval 8"/>
            <p:cNvSpPr>
              <a:spLocks noChangeArrowheads="1"/>
            </p:cNvSpPr>
            <p:nvPr/>
          </p:nvSpPr>
          <p:spPr bwMode="auto">
            <a:xfrm>
              <a:off x="3936" y="2352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5" name="Oval 9"/>
            <p:cNvSpPr>
              <a:spLocks noChangeArrowheads="1"/>
            </p:cNvSpPr>
            <p:nvPr/>
          </p:nvSpPr>
          <p:spPr bwMode="auto">
            <a:xfrm>
              <a:off x="2832" y="2688"/>
              <a:ext cx="472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6" name="Oval 10"/>
            <p:cNvSpPr>
              <a:spLocks noChangeArrowheads="1"/>
            </p:cNvSpPr>
            <p:nvPr/>
          </p:nvSpPr>
          <p:spPr bwMode="auto">
            <a:xfrm>
              <a:off x="2904" y="2112"/>
              <a:ext cx="112" cy="4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7" name="Oval 11"/>
            <p:cNvSpPr>
              <a:spLocks noChangeArrowheads="1"/>
            </p:cNvSpPr>
            <p:nvPr/>
          </p:nvSpPr>
          <p:spPr bwMode="auto">
            <a:xfrm>
              <a:off x="3312" y="2064"/>
              <a:ext cx="520" cy="1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8" name="Oval 12"/>
            <p:cNvSpPr>
              <a:spLocks noChangeArrowheads="1"/>
            </p:cNvSpPr>
            <p:nvPr/>
          </p:nvSpPr>
          <p:spPr bwMode="auto">
            <a:xfrm>
              <a:off x="2808" y="1104"/>
              <a:ext cx="328" cy="7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89" name="Oval 13"/>
            <p:cNvSpPr>
              <a:spLocks noChangeArrowheads="1"/>
            </p:cNvSpPr>
            <p:nvPr/>
          </p:nvSpPr>
          <p:spPr bwMode="auto">
            <a:xfrm>
              <a:off x="4176" y="2736"/>
              <a:ext cx="808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0" name="Oval 14"/>
            <p:cNvSpPr>
              <a:spLocks noChangeArrowheads="1"/>
            </p:cNvSpPr>
            <p:nvPr/>
          </p:nvSpPr>
          <p:spPr bwMode="auto">
            <a:xfrm>
              <a:off x="4176" y="1200"/>
              <a:ext cx="952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1" name="Oval 15"/>
            <p:cNvSpPr>
              <a:spLocks noChangeArrowheads="1"/>
            </p:cNvSpPr>
            <p:nvPr/>
          </p:nvSpPr>
          <p:spPr bwMode="auto">
            <a:xfrm>
              <a:off x="3120" y="2784"/>
              <a:ext cx="952" cy="37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2" name="Oval 16"/>
            <p:cNvSpPr>
              <a:spLocks noChangeArrowheads="1"/>
            </p:cNvSpPr>
            <p:nvPr/>
          </p:nvSpPr>
          <p:spPr bwMode="auto">
            <a:xfrm>
              <a:off x="3792" y="1728"/>
              <a:ext cx="808" cy="42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3" name="Oval 17"/>
            <p:cNvSpPr>
              <a:spLocks noChangeArrowheads="1"/>
            </p:cNvSpPr>
            <p:nvPr/>
          </p:nvSpPr>
          <p:spPr bwMode="auto">
            <a:xfrm>
              <a:off x="4608" y="1968"/>
              <a:ext cx="520" cy="76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4" name="Rectangle 18"/>
            <p:cNvSpPr>
              <a:spLocks noChangeArrowheads="1"/>
            </p:cNvSpPr>
            <p:nvPr/>
          </p:nvSpPr>
          <p:spPr bwMode="auto">
            <a:xfrm>
              <a:off x="2784" y="1344"/>
              <a:ext cx="2536" cy="2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5" name="Oval 19"/>
            <p:cNvSpPr>
              <a:spLocks noChangeArrowheads="1"/>
            </p:cNvSpPr>
            <p:nvPr/>
          </p:nvSpPr>
          <p:spPr bwMode="auto">
            <a:xfrm>
              <a:off x="3168" y="2352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6" name="Oval 20"/>
            <p:cNvSpPr>
              <a:spLocks noChangeArrowheads="1"/>
            </p:cNvSpPr>
            <p:nvPr/>
          </p:nvSpPr>
          <p:spPr bwMode="auto">
            <a:xfrm>
              <a:off x="4608" y="1680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7" name="Oval 21"/>
            <p:cNvSpPr>
              <a:spLocks noChangeArrowheads="1"/>
            </p:cNvSpPr>
            <p:nvPr/>
          </p:nvSpPr>
          <p:spPr bwMode="auto">
            <a:xfrm>
              <a:off x="3408" y="1488"/>
              <a:ext cx="42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8" name="Oval 22"/>
            <p:cNvSpPr>
              <a:spLocks noChangeArrowheads="1"/>
            </p:cNvSpPr>
            <p:nvPr/>
          </p:nvSpPr>
          <p:spPr bwMode="auto">
            <a:xfrm>
              <a:off x="3792" y="2544"/>
              <a:ext cx="520" cy="1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599" name="Rectangle 23"/>
            <p:cNvSpPr>
              <a:spLocks noChangeArrowheads="1"/>
            </p:cNvSpPr>
            <p:nvPr/>
          </p:nvSpPr>
          <p:spPr bwMode="auto">
            <a:xfrm>
              <a:off x="3024" y="3312"/>
              <a:ext cx="2358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000">
                  <a:solidFill>
                    <a:schemeClr val="tx1"/>
                  </a:solidFill>
                  <a:latin typeface="Times New Roman" pitchFamily="18" charset="0"/>
                </a:rPr>
                <a:t>Elliptical blobs (objects)</a:t>
              </a:r>
            </a:p>
          </p:txBody>
        </p:sp>
        <p:sp>
          <p:nvSpPr>
            <p:cNvPr id="1176600" name="Rectangle 24"/>
            <p:cNvSpPr>
              <a:spLocks noChangeArrowheads="1"/>
            </p:cNvSpPr>
            <p:nvPr/>
          </p:nvSpPr>
          <p:spPr bwMode="auto">
            <a:xfrm>
              <a:off x="3106" y="119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76601" name="Rectangle 25"/>
            <p:cNvSpPr>
              <a:spLocks noChangeArrowheads="1"/>
            </p:cNvSpPr>
            <p:nvPr/>
          </p:nvSpPr>
          <p:spPr bwMode="auto">
            <a:xfrm>
              <a:off x="406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76602" name="Rectangle 26"/>
            <p:cNvSpPr>
              <a:spLocks noChangeArrowheads="1"/>
            </p:cNvSpPr>
            <p:nvPr/>
          </p:nvSpPr>
          <p:spPr bwMode="auto">
            <a:xfrm>
              <a:off x="5027" y="114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76603" name="Rectangle 27"/>
            <p:cNvSpPr>
              <a:spLocks noChangeArrowheads="1"/>
            </p:cNvSpPr>
            <p:nvPr/>
          </p:nvSpPr>
          <p:spPr bwMode="auto">
            <a:xfrm>
              <a:off x="3827" y="1437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76604" name="Rectangle 28"/>
            <p:cNvSpPr>
              <a:spLocks noChangeArrowheads="1"/>
            </p:cNvSpPr>
            <p:nvPr/>
          </p:nvSpPr>
          <p:spPr bwMode="auto">
            <a:xfrm>
              <a:off x="5074" y="1628"/>
              <a:ext cx="241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76605" name="Rectangle 29"/>
            <p:cNvSpPr>
              <a:spLocks noChangeArrowheads="1"/>
            </p:cNvSpPr>
            <p:nvPr/>
          </p:nvSpPr>
          <p:spPr bwMode="auto">
            <a:xfrm>
              <a:off x="3635" y="1676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76606" name="Rectangle 30"/>
            <p:cNvSpPr>
              <a:spLocks noChangeArrowheads="1"/>
            </p:cNvSpPr>
            <p:nvPr/>
          </p:nvSpPr>
          <p:spPr bwMode="auto">
            <a:xfrm>
              <a:off x="4596" y="1869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76607" name="Rectangle 31"/>
            <p:cNvSpPr>
              <a:spLocks noChangeArrowheads="1"/>
            </p:cNvSpPr>
            <p:nvPr/>
          </p:nvSpPr>
          <p:spPr bwMode="auto">
            <a:xfrm>
              <a:off x="5027" y="2636"/>
              <a:ext cx="240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176608" name="Rectangle 32"/>
            <p:cNvSpPr>
              <a:spLocks noChangeArrowheads="1"/>
            </p:cNvSpPr>
            <p:nvPr/>
          </p:nvSpPr>
          <p:spPr bwMode="auto">
            <a:xfrm>
              <a:off x="3011" y="2108"/>
              <a:ext cx="240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176609" name="Rectangle 33"/>
            <p:cNvSpPr>
              <a:spLocks noChangeArrowheads="1"/>
            </p:cNvSpPr>
            <p:nvPr/>
          </p:nvSpPr>
          <p:spPr bwMode="auto">
            <a:xfrm>
              <a:off x="3779" y="2060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176610" name="Rectangle 34"/>
            <p:cNvSpPr>
              <a:spLocks noChangeArrowheads="1"/>
            </p:cNvSpPr>
            <p:nvPr/>
          </p:nvSpPr>
          <p:spPr bwMode="auto">
            <a:xfrm>
              <a:off x="4307" y="2301"/>
              <a:ext cx="326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176611" name="Rectangle 35"/>
            <p:cNvSpPr>
              <a:spLocks noChangeArrowheads="1"/>
            </p:cNvSpPr>
            <p:nvPr/>
          </p:nvSpPr>
          <p:spPr bwMode="auto">
            <a:xfrm>
              <a:off x="3682" y="2348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176612" name="Rectangle 36"/>
            <p:cNvSpPr>
              <a:spLocks noChangeArrowheads="1"/>
            </p:cNvSpPr>
            <p:nvPr/>
          </p:nvSpPr>
          <p:spPr bwMode="auto">
            <a:xfrm>
              <a:off x="4307" y="2540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176613" name="Rectangle 37"/>
            <p:cNvSpPr>
              <a:spLocks noChangeArrowheads="1"/>
            </p:cNvSpPr>
            <p:nvPr/>
          </p:nvSpPr>
          <p:spPr bwMode="auto">
            <a:xfrm>
              <a:off x="3299" y="2636"/>
              <a:ext cx="327" cy="2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176614" name="Rectangle 38"/>
            <p:cNvSpPr>
              <a:spLocks noChangeArrowheads="1"/>
            </p:cNvSpPr>
            <p:nvPr/>
          </p:nvSpPr>
          <p:spPr bwMode="auto">
            <a:xfrm>
              <a:off x="4020" y="2972"/>
              <a:ext cx="326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1176615" name="Rectangle 39"/>
            <p:cNvSpPr>
              <a:spLocks noChangeArrowheads="1"/>
            </p:cNvSpPr>
            <p:nvPr/>
          </p:nvSpPr>
          <p:spPr bwMode="auto">
            <a:xfrm>
              <a:off x="4931" y="2972"/>
              <a:ext cx="327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1176616" name="Group 40"/>
          <p:cNvGrpSpPr>
            <a:grpSpLocks/>
          </p:cNvGrpSpPr>
          <p:nvPr/>
        </p:nvGrpSpPr>
        <p:grpSpPr bwMode="auto">
          <a:xfrm>
            <a:off x="684213" y="2005013"/>
            <a:ext cx="5183187" cy="3944937"/>
            <a:chOff x="1671" y="490"/>
            <a:chExt cx="3265" cy="2485"/>
          </a:xfrm>
        </p:grpSpPr>
        <p:sp>
          <p:nvSpPr>
            <p:cNvPr id="1176617" name="Line 41"/>
            <p:cNvSpPr>
              <a:spLocks noChangeShapeType="1"/>
            </p:cNvSpPr>
            <p:nvPr/>
          </p:nvSpPr>
          <p:spPr bwMode="auto">
            <a:xfrm>
              <a:off x="1728" y="816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6618" name="Line 42"/>
            <p:cNvSpPr>
              <a:spLocks noChangeShapeType="1"/>
            </p:cNvSpPr>
            <p:nvPr/>
          </p:nvSpPr>
          <p:spPr bwMode="auto">
            <a:xfrm>
              <a:off x="1728" y="2832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6619" name="Rectangle 43"/>
            <p:cNvSpPr>
              <a:spLocks noChangeArrowheads="1"/>
            </p:cNvSpPr>
            <p:nvPr/>
          </p:nvSpPr>
          <p:spPr bwMode="auto">
            <a:xfrm>
              <a:off x="1671" y="49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76620" name="Rectangle 44"/>
            <p:cNvSpPr>
              <a:spLocks noChangeArrowheads="1"/>
            </p:cNvSpPr>
            <p:nvPr/>
          </p:nvSpPr>
          <p:spPr bwMode="auto">
            <a:xfrm>
              <a:off x="4647" y="2650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176621" name="Rectangle 45"/>
          <p:cNvSpPr>
            <a:spLocks noChangeArrowheads="1"/>
          </p:cNvSpPr>
          <p:nvPr/>
        </p:nvSpPr>
        <p:spPr bwMode="auto">
          <a:xfrm>
            <a:off x="3176588" y="2852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X(1)</a:t>
            </a:r>
          </a:p>
        </p:txBody>
      </p:sp>
      <p:sp>
        <p:nvSpPr>
          <p:cNvPr id="1176622" name="Rectangle 46"/>
          <p:cNvSpPr>
            <a:spLocks noChangeArrowheads="1"/>
          </p:cNvSpPr>
          <p:nvPr/>
        </p:nvSpPr>
        <p:spPr bwMode="auto">
          <a:xfrm>
            <a:off x="3100388" y="33099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X(3)</a:t>
            </a:r>
          </a:p>
        </p:txBody>
      </p:sp>
      <p:sp>
        <p:nvSpPr>
          <p:cNvPr id="1176623" name="Rectangle 47"/>
          <p:cNvSpPr>
            <a:spLocks noChangeArrowheads="1"/>
          </p:cNvSpPr>
          <p:nvPr/>
        </p:nvSpPr>
        <p:spPr bwMode="auto">
          <a:xfrm>
            <a:off x="4090988" y="2852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X(7)</a:t>
            </a:r>
          </a:p>
        </p:txBody>
      </p:sp>
      <p:sp>
        <p:nvSpPr>
          <p:cNvPr id="1176624" name="Rectangle 48"/>
          <p:cNvSpPr>
            <a:spLocks noChangeArrowheads="1"/>
          </p:cNvSpPr>
          <p:nvPr/>
        </p:nvSpPr>
        <p:spPr bwMode="auto">
          <a:xfrm>
            <a:off x="3709988" y="33099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X(8)</a:t>
            </a:r>
          </a:p>
        </p:txBody>
      </p:sp>
      <p:sp>
        <p:nvSpPr>
          <p:cNvPr id="1176625" name="Rectangle 49"/>
          <p:cNvSpPr>
            <a:spLocks noChangeArrowheads="1"/>
          </p:cNvSpPr>
          <p:nvPr/>
        </p:nvSpPr>
        <p:spPr bwMode="auto">
          <a:xfrm>
            <a:off x="3481388" y="24717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X(15)</a:t>
            </a:r>
          </a:p>
        </p:txBody>
      </p:sp>
      <p:sp>
        <p:nvSpPr>
          <p:cNvPr id="1176626" name="Rectangle 50"/>
          <p:cNvSpPr>
            <a:spLocks noChangeArrowheads="1"/>
          </p:cNvSpPr>
          <p:nvPr/>
        </p:nvSpPr>
        <p:spPr bwMode="auto">
          <a:xfrm>
            <a:off x="4319588" y="30813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hlink"/>
                </a:solidFill>
                <a:latin typeface="Times New Roman" pitchFamily="18" charset="0"/>
              </a:rPr>
              <a:t>X(16)</a:t>
            </a:r>
          </a:p>
        </p:txBody>
      </p:sp>
      <p:sp>
        <p:nvSpPr>
          <p:cNvPr id="1176627" name="Rectangle 51"/>
          <p:cNvSpPr>
            <a:spLocks noChangeArrowheads="1"/>
          </p:cNvSpPr>
          <p:nvPr/>
        </p:nvSpPr>
        <p:spPr bwMode="auto">
          <a:xfrm>
            <a:off x="1881188" y="3690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X(25)</a:t>
            </a:r>
          </a:p>
        </p:txBody>
      </p:sp>
      <p:sp>
        <p:nvSpPr>
          <p:cNvPr id="1176628" name="Rectangle 52"/>
          <p:cNvSpPr>
            <a:spLocks noChangeArrowheads="1"/>
          </p:cNvSpPr>
          <p:nvPr/>
        </p:nvSpPr>
        <p:spPr bwMode="auto">
          <a:xfrm>
            <a:off x="3024188" y="41481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X(6)</a:t>
            </a:r>
          </a:p>
        </p:txBody>
      </p:sp>
      <p:sp>
        <p:nvSpPr>
          <p:cNvPr id="1176629" name="Rectangle 53"/>
          <p:cNvSpPr>
            <a:spLocks noChangeArrowheads="1"/>
          </p:cNvSpPr>
          <p:nvPr/>
        </p:nvSpPr>
        <p:spPr bwMode="auto">
          <a:xfrm>
            <a:off x="2643188" y="3690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X(12)</a:t>
            </a:r>
          </a:p>
        </p:txBody>
      </p:sp>
      <p:sp>
        <p:nvSpPr>
          <p:cNvPr id="1176630" name="Rectangle 54"/>
          <p:cNvSpPr>
            <a:spLocks noChangeArrowheads="1"/>
          </p:cNvSpPr>
          <p:nvPr/>
        </p:nvSpPr>
        <p:spPr bwMode="auto">
          <a:xfrm>
            <a:off x="2338388" y="41481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X(13)</a:t>
            </a:r>
          </a:p>
        </p:txBody>
      </p:sp>
      <p:sp>
        <p:nvSpPr>
          <p:cNvPr id="1176631" name="Rectangle 55"/>
          <p:cNvSpPr>
            <a:spLocks noChangeArrowheads="1"/>
          </p:cNvSpPr>
          <p:nvPr/>
        </p:nvSpPr>
        <p:spPr bwMode="auto">
          <a:xfrm>
            <a:off x="1042988" y="47577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X(4)</a:t>
            </a:r>
          </a:p>
        </p:txBody>
      </p:sp>
      <p:sp>
        <p:nvSpPr>
          <p:cNvPr id="1176632" name="Rectangle 56"/>
          <p:cNvSpPr>
            <a:spLocks noChangeArrowheads="1"/>
          </p:cNvSpPr>
          <p:nvPr/>
        </p:nvSpPr>
        <p:spPr bwMode="auto">
          <a:xfrm>
            <a:off x="1347788" y="50625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X(14)</a:t>
            </a:r>
          </a:p>
        </p:txBody>
      </p:sp>
      <p:sp>
        <p:nvSpPr>
          <p:cNvPr id="1176633" name="Rectangle 57"/>
          <p:cNvSpPr>
            <a:spLocks noChangeArrowheads="1"/>
          </p:cNvSpPr>
          <p:nvPr/>
        </p:nvSpPr>
        <p:spPr bwMode="auto">
          <a:xfrm>
            <a:off x="1042988" y="4300538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X(9)</a:t>
            </a:r>
          </a:p>
        </p:txBody>
      </p:sp>
      <p:sp>
        <p:nvSpPr>
          <p:cNvPr id="1176634" name="Rectangle 58"/>
          <p:cNvSpPr>
            <a:spLocks noChangeArrowheads="1"/>
          </p:cNvSpPr>
          <p:nvPr/>
        </p:nvSpPr>
        <p:spPr bwMode="auto">
          <a:xfrm>
            <a:off x="2033588" y="49101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X(11)</a:t>
            </a:r>
          </a:p>
        </p:txBody>
      </p:sp>
      <p:sp>
        <p:nvSpPr>
          <p:cNvPr id="1176635" name="Rectangle 59"/>
          <p:cNvSpPr>
            <a:spLocks noChangeArrowheads="1"/>
          </p:cNvSpPr>
          <p:nvPr/>
        </p:nvSpPr>
        <p:spPr bwMode="auto">
          <a:xfrm>
            <a:off x="1652588" y="4452938"/>
            <a:ext cx="666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X(10)</a:t>
            </a:r>
          </a:p>
        </p:txBody>
      </p:sp>
      <p:sp>
        <p:nvSpPr>
          <p:cNvPr id="1176636" name="Oval 60"/>
          <p:cNvSpPr>
            <a:spLocks noChangeArrowheads="1"/>
          </p:cNvSpPr>
          <p:nvPr/>
        </p:nvSpPr>
        <p:spPr bwMode="auto">
          <a:xfrm>
            <a:off x="3425825" y="2644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37" name="Oval 61"/>
          <p:cNvSpPr>
            <a:spLocks noChangeArrowheads="1"/>
          </p:cNvSpPr>
          <p:nvPr/>
        </p:nvSpPr>
        <p:spPr bwMode="auto">
          <a:xfrm>
            <a:off x="2130425" y="35591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38" name="Oval 62"/>
          <p:cNvSpPr>
            <a:spLocks noChangeArrowheads="1"/>
          </p:cNvSpPr>
          <p:nvPr/>
        </p:nvSpPr>
        <p:spPr bwMode="auto">
          <a:xfrm>
            <a:off x="1216025" y="42449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39" name="Oval 63"/>
          <p:cNvSpPr>
            <a:spLocks noChangeArrowheads="1"/>
          </p:cNvSpPr>
          <p:nvPr/>
        </p:nvSpPr>
        <p:spPr bwMode="auto">
          <a:xfrm>
            <a:off x="31210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0" name="Oval 64"/>
          <p:cNvSpPr>
            <a:spLocks noChangeArrowheads="1"/>
          </p:cNvSpPr>
          <p:nvPr/>
        </p:nvSpPr>
        <p:spPr bwMode="auto">
          <a:xfrm>
            <a:off x="4035425" y="30257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1" name="Oval 65"/>
          <p:cNvSpPr>
            <a:spLocks noChangeArrowheads="1"/>
          </p:cNvSpPr>
          <p:nvPr/>
        </p:nvSpPr>
        <p:spPr bwMode="auto">
          <a:xfrm>
            <a:off x="4264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2" name="Oval 66"/>
          <p:cNvSpPr>
            <a:spLocks noChangeArrowheads="1"/>
          </p:cNvSpPr>
          <p:nvPr/>
        </p:nvSpPr>
        <p:spPr bwMode="auto">
          <a:xfrm>
            <a:off x="3044825" y="33305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3" name="Oval 67"/>
          <p:cNvSpPr>
            <a:spLocks noChangeArrowheads="1"/>
          </p:cNvSpPr>
          <p:nvPr/>
        </p:nvSpPr>
        <p:spPr bwMode="auto">
          <a:xfrm>
            <a:off x="3883025" y="3254375"/>
            <a:ext cx="1397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4" name="Oval 68"/>
          <p:cNvSpPr>
            <a:spLocks noChangeArrowheads="1"/>
          </p:cNvSpPr>
          <p:nvPr/>
        </p:nvSpPr>
        <p:spPr bwMode="auto">
          <a:xfrm>
            <a:off x="2816225" y="36353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5" name="Oval 69"/>
          <p:cNvSpPr>
            <a:spLocks noChangeArrowheads="1"/>
          </p:cNvSpPr>
          <p:nvPr/>
        </p:nvSpPr>
        <p:spPr bwMode="auto">
          <a:xfrm>
            <a:off x="25114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6" name="Oval 70"/>
          <p:cNvSpPr>
            <a:spLocks noChangeArrowheads="1"/>
          </p:cNvSpPr>
          <p:nvPr/>
        </p:nvSpPr>
        <p:spPr bwMode="auto">
          <a:xfrm>
            <a:off x="3197225" y="4092575"/>
            <a:ext cx="139700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7" name="Oval 71"/>
          <p:cNvSpPr>
            <a:spLocks noChangeArrowheads="1"/>
          </p:cNvSpPr>
          <p:nvPr/>
        </p:nvSpPr>
        <p:spPr bwMode="auto">
          <a:xfrm>
            <a:off x="1749425" y="43973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8" name="Oval 72"/>
          <p:cNvSpPr>
            <a:spLocks noChangeArrowheads="1"/>
          </p:cNvSpPr>
          <p:nvPr/>
        </p:nvSpPr>
        <p:spPr bwMode="auto">
          <a:xfrm>
            <a:off x="1139825" y="47021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49" name="Oval 73"/>
          <p:cNvSpPr>
            <a:spLocks noChangeArrowheads="1"/>
          </p:cNvSpPr>
          <p:nvPr/>
        </p:nvSpPr>
        <p:spPr bwMode="auto">
          <a:xfrm>
            <a:off x="2206625" y="48545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50" name="Oval 74"/>
          <p:cNvSpPr>
            <a:spLocks noChangeArrowheads="1"/>
          </p:cNvSpPr>
          <p:nvPr/>
        </p:nvSpPr>
        <p:spPr bwMode="auto">
          <a:xfrm>
            <a:off x="1749425" y="4930775"/>
            <a:ext cx="139700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51" name="Oval 75"/>
          <p:cNvSpPr>
            <a:spLocks noChangeArrowheads="1"/>
          </p:cNvSpPr>
          <p:nvPr/>
        </p:nvSpPr>
        <p:spPr bwMode="auto">
          <a:xfrm>
            <a:off x="2771775" y="1990725"/>
            <a:ext cx="1943100" cy="19431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52" name="Oval 76"/>
          <p:cNvSpPr>
            <a:spLocks noChangeArrowheads="1"/>
          </p:cNvSpPr>
          <p:nvPr/>
        </p:nvSpPr>
        <p:spPr bwMode="auto">
          <a:xfrm>
            <a:off x="1835150" y="3213100"/>
            <a:ext cx="1800225" cy="14398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6653" name="Oval 77"/>
          <p:cNvSpPr>
            <a:spLocks noChangeArrowheads="1"/>
          </p:cNvSpPr>
          <p:nvPr/>
        </p:nvSpPr>
        <p:spPr bwMode="auto">
          <a:xfrm>
            <a:off x="755650" y="4005263"/>
            <a:ext cx="2016125" cy="16557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7862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r>
              <a:rPr lang="en-US" sz="1600">
                <a:solidFill>
                  <a:schemeClr val="tx1"/>
                </a:solidFill>
              </a:rPr>
              <a:t>An algorithm for partitioning (or clustering) N data points into K disjoint subsets S</a:t>
            </a:r>
            <a:r>
              <a:rPr lang="en-US" sz="1600" baseline="-25000">
                <a:solidFill>
                  <a:schemeClr val="tx1"/>
                </a:solidFill>
              </a:rPr>
              <a:t>j </a:t>
            </a:r>
            <a:r>
              <a:rPr lang="en-US" sz="1600">
                <a:solidFill>
                  <a:schemeClr val="tx1"/>
                </a:solidFill>
              </a:rPr>
              <a:t>containing N</a:t>
            </a:r>
            <a:r>
              <a:rPr lang="en-US" sz="1600" baseline="-25000">
                <a:solidFill>
                  <a:schemeClr val="tx1"/>
                </a:solidFill>
              </a:rPr>
              <a:t>j</a:t>
            </a:r>
            <a:r>
              <a:rPr lang="en-US" sz="1600">
                <a:solidFill>
                  <a:schemeClr val="tx1"/>
                </a:solidFill>
              </a:rPr>
              <a:t> data points</a:t>
            </a:r>
          </a:p>
          <a:p>
            <a:pPr marL="342900" indent="-342900">
              <a:buFont typeface="Wingdings" pitchFamily="2" charset="2"/>
              <a:buChar char="µ"/>
            </a:pPr>
            <a:endParaRPr lang="en-US" sz="1600">
              <a:solidFill>
                <a:schemeClr val="tx1"/>
              </a:solidFill>
            </a:endParaRPr>
          </a:p>
          <a:p>
            <a:pPr marL="742950" lvl="1" indent="-285750">
              <a:buFont typeface="Wingdings" pitchFamily="2" charset="2"/>
              <a:buChar char="µ"/>
            </a:pP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Define, X(i) = [x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(i), x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(i), </a:t>
            </a:r>
            <a:r>
              <a:rPr lang="en-US" sz="16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, x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n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(i)], i = 1, 2, </a:t>
            </a:r>
            <a:r>
              <a:rPr lang="en-US" sz="16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N, as N data points </a:t>
            </a:r>
          </a:p>
          <a:p>
            <a:pPr marL="742950" lvl="1" indent="-285750">
              <a:buFont typeface="Wingdings" pitchFamily="2" charset="2"/>
              <a:buChar char="µ"/>
            </a:pPr>
            <a:endParaRPr lang="en-US" sz="16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>
              <a:buFont typeface="Wingdings" pitchFamily="2" charset="2"/>
              <a:buChar char="µ"/>
            </a:pP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We want to cluster these N points into K subsets, or K clusters, where K is pre-set</a:t>
            </a:r>
          </a:p>
          <a:p>
            <a:pPr marL="742950" lvl="1" indent="-285750">
              <a:buFont typeface="Wingdings" pitchFamily="2" charset="2"/>
              <a:buChar char="µ"/>
            </a:pPr>
            <a:endParaRPr lang="en-US" sz="16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>
              <a:buFont typeface="Wingdings" pitchFamily="2" charset="2"/>
              <a:buChar char="µ"/>
            </a:pP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For each cluster, we define M(j) = [m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(j), m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(j),</a:t>
            </a:r>
            <a:r>
              <a:rPr lang="en-US" sz="16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, m</a:t>
            </a:r>
            <a:r>
              <a:rPr lang="en-US" sz="1600" baseline="-25000">
                <a:solidFill>
                  <a:schemeClr val="tx1"/>
                </a:solidFill>
                <a:latin typeface="Tahoma" pitchFamily="34" charset="0"/>
              </a:rPr>
              <a:t>n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(j)], j=1, 2, </a:t>
            </a:r>
            <a:r>
              <a:rPr lang="en-US" sz="16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K, as its prototype or cluster centroids</a:t>
            </a:r>
          </a:p>
          <a:p>
            <a:pPr marL="742950" lvl="1" indent="-285750">
              <a:buFont typeface="Wingdings" pitchFamily="2" charset="2"/>
              <a:buChar char="µ"/>
            </a:pPr>
            <a:endParaRPr lang="en-US" sz="1600">
              <a:solidFill>
                <a:schemeClr val="tx1"/>
              </a:solidFill>
              <a:latin typeface="Tahoma" pitchFamily="34" charset="0"/>
            </a:endParaRPr>
          </a:p>
          <a:p>
            <a:pPr marL="742950" lvl="1" indent="-285750">
              <a:buFont typeface="Wingdings" pitchFamily="2" charset="2"/>
              <a:buChar char="µ"/>
            </a:pPr>
            <a:r>
              <a:rPr lang="en-US" sz="1600">
                <a:solidFill>
                  <a:schemeClr val="tx1"/>
                </a:solidFill>
                <a:latin typeface="Tahoma" pitchFamily="34" charset="0"/>
              </a:rPr>
              <a:t>Define the distance between data point X(i) and cluster prototype M(j) as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1600">
              <a:solidFill>
                <a:schemeClr val="tx1"/>
              </a:solidFill>
            </a:endParaRPr>
          </a:p>
        </p:txBody>
      </p:sp>
      <p:graphicFrame>
        <p:nvGraphicFramePr>
          <p:cNvPr id="1178702" name="Object 78"/>
          <p:cNvGraphicFramePr>
            <a:graphicFrameLocks noChangeAspect="1"/>
          </p:cNvGraphicFramePr>
          <p:nvPr/>
        </p:nvGraphicFramePr>
        <p:xfrm>
          <a:off x="1477963" y="5019675"/>
          <a:ext cx="6407150" cy="857250"/>
        </p:xfrm>
        <a:graphic>
          <a:graphicData uri="http://schemas.openxmlformats.org/presentationml/2006/ole">
            <p:oleObj spid="_x0000_s1178702" name="Equation" r:id="rId4" imgW="3225600" imgH="43164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</a:t>
            </a:r>
            <a:endParaRPr lang="en-US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8067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A data point X(i) is assigned to the jth cluster, C(j),  X(i) </a:t>
            </a:r>
            <a:r>
              <a:rPr lang="en-US" sz="2000">
                <a:solidFill>
                  <a:schemeClr val="tx1"/>
                </a:solidFill>
                <a:latin typeface="Tahoma" pitchFamily="34" charset="0"/>
                <a:sym typeface="Symbol" pitchFamily="18" charset="2"/>
              </a:rPr>
              <a:t> C(j), </a:t>
            </a:r>
            <a:r>
              <a:rPr lang="en-US" sz="2000">
                <a:solidFill>
                  <a:schemeClr val="tx1"/>
                </a:solidFill>
                <a:latin typeface="Tahoma" pitchFamily="34" charset="0"/>
              </a:rPr>
              <a:t>if following condition holds</a:t>
            </a:r>
            <a:endParaRPr lang="en-GB" sz="200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1180678" name="Object 6"/>
          <p:cNvGraphicFramePr>
            <a:graphicFrameLocks noChangeAspect="1"/>
          </p:cNvGraphicFramePr>
          <p:nvPr/>
        </p:nvGraphicFramePr>
        <p:xfrm>
          <a:off x="1042988" y="2205038"/>
          <a:ext cx="7212012" cy="469900"/>
        </p:xfrm>
        <a:graphic>
          <a:graphicData uri="http://schemas.openxmlformats.org/presentationml/2006/ole">
            <p:oleObj spid="_x0000_s1180678" name="Equation" r:id="rId4" imgW="3327120" imgH="215640" progId="Equation.3">
              <p:embed/>
            </p:oleObj>
          </a:graphicData>
        </a:graphic>
      </p:graphicFrame>
      <p:pic>
        <p:nvPicPr>
          <p:cNvPr id="1185024" name="Picture 33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068638"/>
            <a:ext cx="24177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85025" name="Oval 3329"/>
          <p:cNvSpPr>
            <a:spLocks noChangeArrowheads="1"/>
          </p:cNvSpPr>
          <p:nvPr/>
        </p:nvSpPr>
        <p:spPr bwMode="auto">
          <a:xfrm>
            <a:off x="4716463" y="36449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026" name="Oval 3330"/>
          <p:cNvSpPr>
            <a:spLocks noChangeArrowheads="1"/>
          </p:cNvSpPr>
          <p:nvPr/>
        </p:nvSpPr>
        <p:spPr bwMode="auto">
          <a:xfrm>
            <a:off x="3708400" y="47974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027" name="Oval 3331"/>
          <p:cNvSpPr>
            <a:spLocks noChangeArrowheads="1"/>
          </p:cNvSpPr>
          <p:nvPr/>
        </p:nvSpPr>
        <p:spPr bwMode="auto">
          <a:xfrm>
            <a:off x="3924300" y="41497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028" name="Oval 3332"/>
          <p:cNvSpPr>
            <a:spLocks noChangeArrowheads="1"/>
          </p:cNvSpPr>
          <p:nvPr/>
        </p:nvSpPr>
        <p:spPr bwMode="auto">
          <a:xfrm>
            <a:off x="4787900" y="49418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029" name="Text Box 3333"/>
          <p:cNvSpPr txBox="1">
            <a:spLocks noChangeArrowheads="1"/>
          </p:cNvSpPr>
          <p:nvPr/>
        </p:nvSpPr>
        <p:spPr bwMode="auto">
          <a:xfrm>
            <a:off x="5724525" y="4292600"/>
            <a:ext cx="82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400">
                <a:solidFill>
                  <a:srgbClr val="193693"/>
                </a:solidFill>
              </a:rPr>
              <a:t>M(j)</a:t>
            </a:r>
          </a:p>
        </p:txBody>
      </p:sp>
      <p:sp>
        <p:nvSpPr>
          <p:cNvPr id="1185030" name="Line 3334"/>
          <p:cNvSpPr>
            <a:spLocks noChangeShapeType="1"/>
          </p:cNvSpPr>
          <p:nvPr/>
        </p:nvSpPr>
        <p:spPr bwMode="auto">
          <a:xfrm flipH="1" flipV="1">
            <a:off x="4787900" y="3716338"/>
            <a:ext cx="1008063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1" name="Text Box 3335"/>
          <p:cNvSpPr txBox="1">
            <a:spLocks noChangeArrowheads="1"/>
          </p:cNvSpPr>
          <p:nvPr/>
        </p:nvSpPr>
        <p:spPr bwMode="auto">
          <a:xfrm>
            <a:off x="2535238" y="3367088"/>
            <a:ext cx="75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400">
                <a:solidFill>
                  <a:srgbClr val="193693"/>
                </a:solidFill>
              </a:rPr>
              <a:t>X(i)</a:t>
            </a:r>
          </a:p>
        </p:txBody>
      </p:sp>
      <p:sp>
        <p:nvSpPr>
          <p:cNvPr id="1185032" name="Line 3336"/>
          <p:cNvSpPr>
            <a:spLocks noChangeShapeType="1"/>
          </p:cNvSpPr>
          <p:nvPr/>
        </p:nvSpPr>
        <p:spPr bwMode="auto">
          <a:xfrm flipV="1">
            <a:off x="3203575" y="3141663"/>
            <a:ext cx="1368425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3" name="Line 3337"/>
          <p:cNvSpPr>
            <a:spLocks noChangeShapeType="1"/>
          </p:cNvSpPr>
          <p:nvPr/>
        </p:nvSpPr>
        <p:spPr bwMode="auto">
          <a:xfrm>
            <a:off x="4572000" y="3141663"/>
            <a:ext cx="144463" cy="503237"/>
          </a:xfrm>
          <a:prstGeom prst="line">
            <a:avLst/>
          </a:prstGeom>
          <a:noFill/>
          <a:ln w="25400">
            <a:solidFill>
              <a:srgbClr val="26E44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5" name="Line 3339"/>
          <p:cNvSpPr>
            <a:spLocks noChangeShapeType="1"/>
          </p:cNvSpPr>
          <p:nvPr/>
        </p:nvSpPr>
        <p:spPr bwMode="auto">
          <a:xfrm>
            <a:off x="4572000" y="3141663"/>
            <a:ext cx="215900" cy="1800225"/>
          </a:xfrm>
          <a:prstGeom prst="line">
            <a:avLst/>
          </a:prstGeom>
          <a:noFill/>
          <a:ln w="25400">
            <a:solidFill>
              <a:srgbClr val="26E44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6" name="Line 3340"/>
          <p:cNvSpPr>
            <a:spLocks noChangeShapeType="1"/>
          </p:cNvSpPr>
          <p:nvPr/>
        </p:nvSpPr>
        <p:spPr bwMode="auto">
          <a:xfrm flipH="1">
            <a:off x="3924300" y="3141663"/>
            <a:ext cx="647700" cy="1079500"/>
          </a:xfrm>
          <a:prstGeom prst="line">
            <a:avLst/>
          </a:prstGeom>
          <a:noFill/>
          <a:ln w="25400">
            <a:solidFill>
              <a:srgbClr val="26E44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7" name="Line 3341"/>
          <p:cNvSpPr>
            <a:spLocks noChangeShapeType="1"/>
          </p:cNvSpPr>
          <p:nvPr/>
        </p:nvSpPr>
        <p:spPr bwMode="auto">
          <a:xfrm flipH="1">
            <a:off x="3779838" y="3141663"/>
            <a:ext cx="792162" cy="1655762"/>
          </a:xfrm>
          <a:prstGeom prst="line">
            <a:avLst/>
          </a:prstGeom>
          <a:noFill/>
          <a:ln w="25400">
            <a:solidFill>
              <a:srgbClr val="26E44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38" name="Text Box 3342"/>
          <p:cNvSpPr txBox="1">
            <a:spLocks noChangeArrowheads="1"/>
          </p:cNvSpPr>
          <p:nvPr/>
        </p:nvSpPr>
        <p:spPr bwMode="auto">
          <a:xfrm>
            <a:off x="5056188" y="2843213"/>
            <a:ext cx="180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rgbClr val="193693"/>
                </a:solidFill>
              </a:rPr>
              <a:t>D(X(i), M(j))</a:t>
            </a:r>
          </a:p>
        </p:txBody>
      </p:sp>
      <p:sp>
        <p:nvSpPr>
          <p:cNvPr id="1185039" name="Line 3343"/>
          <p:cNvSpPr>
            <a:spLocks noChangeShapeType="1"/>
          </p:cNvSpPr>
          <p:nvPr/>
        </p:nvSpPr>
        <p:spPr bwMode="auto">
          <a:xfrm flipH="1">
            <a:off x="4643438" y="3141663"/>
            <a:ext cx="1008062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5040" name="Text Box 3344"/>
          <p:cNvSpPr txBox="1">
            <a:spLocks noChangeArrowheads="1"/>
          </p:cNvSpPr>
          <p:nvPr/>
        </p:nvSpPr>
        <p:spPr bwMode="auto">
          <a:xfrm>
            <a:off x="4284663" y="5553075"/>
            <a:ext cx="3692525" cy="396875"/>
          </a:xfrm>
          <a:prstGeom prst="rect">
            <a:avLst/>
          </a:prstGeom>
          <a:solidFill>
            <a:srgbClr val="26E44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rgbClr val="193693"/>
                </a:solidFill>
              </a:rPr>
              <a:t>Minimum distance classifier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857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8579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US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185813" name="Rectangle 21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GB" sz="2000"/>
              <a:t>Step 1</a:t>
            </a:r>
          </a:p>
          <a:p>
            <a:pPr marL="342900" indent="-342900"/>
            <a:endParaRPr lang="en-GB" sz="2000"/>
          </a:p>
          <a:p>
            <a:pPr marL="742950" lvl="1" indent="-285750">
              <a:buFont typeface="Wingdings" pitchFamily="2" charset="2"/>
              <a:buChar char="µ"/>
            </a:pPr>
            <a:r>
              <a:rPr lang="en-GB" sz="1800"/>
              <a:t>Arbitrarily choose from the given sample set k initial cluster centres, </a:t>
            </a:r>
          </a:p>
          <a:p>
            <a:pPr marL="742950" lvl="1" indent="-285750">
              <a:buFont typeface="Wingdings" pitchFamily="2" charset="2"/>
              <a:buChar char="µ"/>
            </a:pPr>
            <a:endParaRPr lang="en-GB" sz="1800"/>
          </a:p>
          <a:p>
            <a:pPr marL="1143000" lvl="2" indent="-228600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M</a:t>
            </a:r>
            <a:r>
              <a:rPr lang="en-US" sz="1400" baseline="30000">
                <a:solidFill>
                  <a:schemeClr val="tx1"/>
                </a:solidFill>
                <a:latin typeface="Tahoma" pitchFamily="34" charset="0"/>
              </a:rPr>
              <a:t>(0)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(j) = [m</a:t>
            </a:r>
            <a:r>
              <a:rPr lang="en-US" sz="1400" baseline="30000">
                <a:solidFill>
                  <a:schemeClr val="tx1"/>
                </a:solidFill>
                <a:latin typeface="Tahoma" pitchFamily="34" charset="0"/>
              </a:rPr>
              <a:t>(0)</a:t>
            </a:r>
            <a:r>
              <a:rPr lang="en-US" sz="1400" baseline="-2500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(j), m</a:t>
            </a:r>
            <a:r>
              <a:rPr lang="en-US" sz="1400" baseline="30000">
                <a:solidFill>
                  <a:schemeClr val="tx1"/>
                </a:solidFill>
                <a:latin typeface="Tahoma" pitchFamily="34" charset="0"/>
              </a:rPr>
              <a:t>(0)</a:t>
            </a:r>
            <a:r>
              <a:rPr lang="en-US" sz="1400" baseline="-2500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(j), ,</a:t>
            </a:r>
            <a:r>
              <a:rPr lang="en-US" sz="14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, m</a:t>
            </a:r>
            <a:r>
              <a:rPr lang="en-US" sz="1400" baseline="30000">
                <a:solidFill>
                  <a:schemeClr val="tx1"/>
                </a:solidFill>
                <a:latin typeface="Tahoma" pitchFamily="34" charset="0"/>
              </a:rPr>
              <a:t>(0)</a:t>
            </a:r>
            <a:r>
              <a:rPr lang="en-US" sz="1400" baseline="-25000">
                <a:solidFill>
                  <a:schemeClr val="tx1"/>
                </a:solidFill>
                <a:latin typeface="Tahoma" pitchFamily="34" charset="0"/>
              </a:rPr>
              <a:t>n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(j)]   j = 1, 2, </a:t>
            </a:r>
            <a:r>
              <a:rPr lang="en-US" sz="140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, K</a:t>
            </a:r>
            <a:r>
              <a:rPr lang="en-US">
                <a:solidFill>
                  <a:schemeClr val="tx1"/>
                </a:solidFill>
                <a:latin typeface="Tahoma" pitchFamily="34" charset="0"/>
              </a:rPr>
              <a:t>, </a:t>
            </a:r>
          </a:p>
          <a:p>
            <a:pPr marL="1143000" lvl="2" indent="-228600"/>
            <a:endParaRPr lang="en-US">
              <a:solidFill>
                <a:schemeClr val="tx1"/>
              </a:solidFill>
              <a:latin typeface="Tahoma" pitchFamily="34" charset="0"/>
            </a:endParaRPr>
          </a:p>
          <a:p>
            <a:pPr marL="1143000" lvl="2" indent="-228600"/>
            <a:r>
              <a:rPr lang="en-GB" sz="1600"/>
              <a:t>e.g., the first K samples of the sample set</a:t>
            </a:r>
          </a:p>
          <a:p>
            <a:pPr marL="1143000" lvl="2" indent="-228600"/>
            <a:r>
              <a:rPr lang="en-GB" sz="1600"/>
              <a:t>or can also be generated randomly </a:t>
            </a:r>
          </a:p>
          <a:p>
            <a:pPr marL="1143000" lvl="2" indent="-228600"/>
            <a:endParaRPr lang="en-GB" sz="1600"/>
          </a:p>
          <a:p>
            <a:pPr marL="1143000" lvl="2" indent="-228600"/>
            <a:r>
              <a:rPr lang="en-GB" sz="1600"/>
              <a:t>Set </a:t>
            </a:r>
            <a:r>
              <a:rPr lang="en-GB" sz="1600" i="1"/>
              <a:t>t</a:t>
            </a:r>
            <a:r>
              <a:rPr lang="en-GB" sz="1600"/>
              <a:t> = 0 (</a:t>
            </a:r>
            <a:r>
              <a:rPr lang="en-GB" sz="1600" i="1"/>
              <a:t>t</a:t>
            </a:r>
            <a:r>
              <a:rPr lang="en-GB" sz="1600"/>
              <a:t> is the iteration index)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919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endParaRPr lang="en-US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/>
          </a:p>
          <a:p>
            <a:pPr marL="838200" lvl="1" indent="-381000">
              <a:tabLst>
                <a:tab pos="88900" algn="l"/>
              </a:tabLst>
            </a:pP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91940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US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191941" name="Rectangle 5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GB" sz="2000"/>
              <a:t>Step 2</a:t>
            </a:r>
          </a:p>
          <a:p>
            <a:pPr marL="342900" indent="-342900"/>
            <a:endParaRPr lang="en-GB" sz="2000"/>
          </a:p>
          <a:p>
            <a:pPr marL="742950" lvl="1" indent="-285750">
              <a:buFont typeface="Wingdings" pitchFamily="2" charset="2"/>
              <a:buChar char="µ"/>
            </a:pPr>
            <a:r>
              <a:rPr lang="en-GB" sz="1800"/>
              <a:t>Assign each of the samples X(i) = [x</a:t>
            </a:r>
            <a:r>
              <a:rPr lang="en-GB" sz="1800" baseline="-25000"/>
              <a:t>1</a:t>
            </a:r>
            <a:r>
              <a:rPr lang="en-GB" sz="1800"/>
              <a:t>(i), x</a:t>
            </a:r>
            <a:r>
              <a:rPr lang="en-GB" sz="1800" baseline="-25000"/>
              <a:t>2</a:t>
            </a:r>
            <a:r>
              <a:rPr lang="en-GB" sz="1800"/>
              <a:t>(i), …, x</a:t>
            </a:r>
            <a:r>
              <a:rPr lang="en-GB" sz="1800" baseline="-25000"/>
              <a:t>n</a:t>
            </a:r>
            <a:r>
              <a:rPr lang="en-GB" sz="1800"/>
              <a:t>(i)], i = 1, 2, ….N, to one of the clusters according to the distance between the sample and the centre of the cluster: </a:t>
            </a:r>
          </a:p>
        </p:txBody>
      </p:sp>
      <p:graphicFrame>
        <p:nvGraphicFramePr>
          <p:cNvPr id="1191942" name="Object 6"/>
          <p:cNvGraphicFramePr>
            <a:graphicFrameLocks noChangeAspect="1"/>
          </p:cNvGraphicFramePr>
          <p:nvPr/>
        </p:nvGraphicFramePr>
        <p:xfrm>
          <a:off x="2195513" y="3284538"/>
          <a:ext cx="4465637" cy="1260475"/>
        </p:xfrm>
        <a:graphic>
          <a:graphicData uri="http://schemas.openxmlformats.org/presentationml/2006/ole">
            <p:oleObj spid="_x0000_s1191942" name="Equation" r:id="rId4" imgW="2489040" imgH="6984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9398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/>
              <a:t>Step 3</a:t>
            </a:r>
          </a:p>
          <a:p>
            <a:pPr lvl="1">
              <a:buNone/>
            </a:pPr>
            <a:r>
              <a:rPr lang="en-GB" dirty="0" smtClean="0"/>
              <a:t>Update </a:t>
            </a:r>
            <a:r>
              <a:rPr lang="en-GB" dirty="0"/>
              <a:t>the cluster centres to get </a:t>
            </a:r>
          </a:p>
          <a:p>
            <a:pPr lvl="1"/>
            <a:endParaRPr lang="en-GB" dirty="0"/>
          </a:p>
          <a:p>
            <a:pPr lvl="2">
              <a:buFont typeface="Wingdings" pitchFamily="2" charset="2"/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M</a:t>
            </a:r>
            <a:r>
              <a:rPr lang="en-US" sz="2000" baseline="30000" dirty="0">
                <a:solidFill>
                  <a:schemeClr val="tx1"/>
                </a:solidFill>
                <a:latin typeface="Tahoma" pitchFamily="34" charset="0"/>
              </a:rPr>
              <a:t>(t+1)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(j) = [m</a:t>
            </a:r>
            <a:r>
              <a:rPr lang="en-US" sz="2000" baseline="30000" dirty="0">
                <a:solidFill>
                  <a:schemeClr val="tx1"/>
                </a:solidFill>
                <a:latin typeface="Tahoma" pitchFamily="34" charset="0"/>
              </a:rPr>
              <a:t>(t+1)</a:t>
            </a:r>
            <a:r>
              <a:rPr lang="en-US" sz="2000" baseline="-25000" dirty="0">
                <a:solidFill>
                  <a:schemeClr val="tx1"/>
                </a:solidFill>
                <a:latin typeface="Tahoma" pitchFamily="34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(j), m</a:t>
            </a:r>
            <a:r>
              <a:rPr lang="en-US" sz="2000" baseline="30000" dirty="0">
                <a:solidFill>
                  <a:schemeClr val="tx1"/>
                </a:solidFill>
                <a:latin typeface="Tahoma" pitchFamily="34" charset="0"/>
              </a:rPr>
              <a:t>(t+1)</a:t>
            </a:r>
            <a:r>
              <a:rPr lang="en-US" sz="2000" baseline="-25000" dirty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(j), ,</a:t>
            </a:r>
            <a:r>
              <a:rPr lang="en-US" sz="2000" dirty="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, m</a:t>
            </a:r>
            <a:r>
              <a:rPr lang="en-US" sz="2000" baseline="30000" dirty="0">
                <a:solidFill>
                  <a:schemeClr val="tx1"/>
                </a:solidFill>
                <a:latin typeface="Tahoma" pitchFamily="34" charset="0"/>
              </a:rPr>
              <a:t>(t+1)</a:t>
            </a:r>
            <a:r>
              <a:rPr lang="en-US" sz="2000" baseline="-25000" dirty="0">
                <a:solidFill>
                  <a:schemeClr val="tx1"/>
                </a:solidFill>
                <a:latin typeface="Tahoma" pitchFamily="34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(j)]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; j 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= 1, 2, </a:t>
            </a:r>
            <a:r>
              <a:rPr lang="en-US" sz="2000" dirty="0">
                <a:solidFill>
                  <a:schemeClr val="tx1"/>
                </a:solidFill>
                <a:latin typeface="Verdana"/>
              </a:rPr>
              <a:t>…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</a:rPr>
              <a:t>K </a:t>
            </a: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  <a:p>
            <a:pPr lvl="2"/>
            <a:endParaRPr lang="en-US" dirty="0">
              <a:solidFill>
                <a:schemeClr val="tx1"/>
              </a:solidFill>
              <a:latin typeface="Tahoma" pitchFamily="34" charset="0"/>
            </a:endParaRPr>
          </a:p>
          <a:p>
            <a:pPr lvl="2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according to </a:t>
            </a:r>
          </a:p>
          <a:p>
            <a:endParaRPr lang="en-US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193988" name="Object 4"/>
          <p:cNvGraphicFramePr>
            <a:graphicFrameLocks noChangeAspect="1"/>
          </p:cNvGraphicFramePr>
          <p:nvPr/>
        </p:nvGraphicFramePr>
        <p:xfrm>
          <a:off x="3923928" y="4077072"/>
          <a:ext cx="3582987" cy="968375"/>
        </p:xfrm>
        <a:graphic>
          <a:graphicData uri="http://schemas.openxmlformats.org/presentationml/2006/ole">
            <p:oleObj spid="_x0000_s1193988" name="Equation" r:id="rId4" imgW="1650960" imgH="444240" progId="Equation.3">
              <p:embed/>
            </p:oleObj>
          </a:graphicData>
        </a:graphic>
      </p:graphicFrame>
      <p:sp>
        <p:nvSpPr>
          <p:cNvPr id="1193989" name="Text Box 5"/>
          <p:cNvSpPr txBox="1">
            <a:spLocks noChangeArrowheads="1"/>
          </p:cNvSpPr>
          <p:nvPr/>
        </p:nvSpPr>
        <p:spPr bwMode="auto">
          <a:xfrm>
            <a:off x="1671638" y="5373688"/>
            <a:ext cx="483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000">
                <a:solidFill>
                  <a:srgbClr val="193693"/>
                </a:solidFill>
              </a:rPr>
              <a:t>N</a:t>
            </a:r>
            <a:r>
              <a:rPr lang="en-US" sz="2000" baseline="30000">
                <a:solidFill>
                  <a:srgbClr val="193693"/>
                </a:solidFill>
              </a:rPr>
              <a:t>(t)</a:t>
            </a:r>
            <a:r>
              <a:rPr lang="en-US" sz="2000" baseline="-25000">
                <a:solidFill>
                  <a:srgbClr val="193693"/>
                </a:solidFill>
              </a:rPr>
              <a:t>j</a:t>
            </a:r>
            <a:r>
              <a:rPr lang="en-US" sz="2000">
                <a:solidFill>
                  <a:srgbClr val="193693"/>
                </a:solidFill>
              </a:rPr>
              <a:t> is the number of samples in C</a:t>
            </a:r>
            <a:r>
              <a:rPr lang="en-US" sz="2000" baseline="30000">
                <a:solidFill>
                  <a:srgbClr val="193693"/>
                </a:solidFill>
              </a:rPr>
              <a:t>(t)</a:t>
            </a:r>
            <a:r>
              <a:rPr lang="en-US" sz="2000" baseline="-25000">
                <a:solidFill>
                  <a:srgbClr val="193693"/>
                </a:solidFill>
              </a:rPr>
              <a:t>j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87847" name="Rectangle 7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Step 4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lvl="1"/>
            <a:r>
              <a:rPr lang="en-GB"/>
              <a:t>Calculate the error of approximation</a:t>
            </a:r>
            <a:endParaRPr lang="en-US">
              <a:solidFill>
                <a:schemeClr val="tx1"/>
              </a:solidFill>
              <a:latin typeface="Tahoma" pitchFamily="34" charset="0"/>
            </a:endParaRPr>
          </a:p>
          <a:p>
            <a:endParaRPr lang="en-US" sz="2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187852" name="Object 12"/>
          <p:cNvGraphicFramePr>
            <a:graphicFrameLocks noChangeAspect="1"/>
          </p:cNvGraphicFramePr>
          <p:nvPr/>
        </p:nvGraphicFramePr>
        <p:xfrm>
          <a:off x="1403648" y="3717032"/>
          <a:ext cx="4494213" cy="908050"/>
        </p:xfrm>
        <a:graphic>
          <a:graphicData uri="http://schemas.openxmlformats.org/presentationml/2006/ole">
            <p:oleObj spid="_x0000_s1187852" name="Equation" r:id="rId4" imgW="2260440" imgH="4572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9603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/>
              <a:t>Step 5</a:t>
            </a:r>
          </a:p>
          <a:p>
            <a:pPr>
              <a:buFont typeface="Wingdings" pitchFamily="2" charset="2"/>
              <a:buNone/>
            </a:pPr>
            <a:endParaRPr lang="en-GB" dirty="0"/>
          </a:p>
          <a:p>
            <a:pPr lvl="1"/>
            <a:r>
              <a:rPr lang="en-GB" dirty="0"/>
              <a:t>If the terminating criterion is met, then stop, otherwise</a:t>
            </a:r>
          </a:p>
          <a:p>
            <a:pPr lvl="1"/>
            <a:endParaRPr lang="en-GB" dirty="0"/>
          </a:p>
          <a:p>
            <a:pPr lvl="2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Set t = t+1</a:t>
            </a:r>
          </a:p>
          <a:p>
            <a:pPr lvl="2"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  <a:latin typeface="Tahoma" pitchFamily="34" charset="0"/>
            </a:endParaRPr>
          </a:p>
          <a:p>
            <a:pPr lvl="2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Go to Step 2.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Stopping criterions</a:t>
            </a:r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  <a:p>
            <a:pPr marL="838200" lvl="1" indent="-381000"/>
            <a:r>
              <a:rPr lang="en-GB" sz="1800"/>
              <a:t>The K-means algorithm can be stopped based on following criterions</a:t>
            </a:r>
          </a:p>
          <a:p>
            <a:pPr marL="838200" lvl="1" indent="-381000"/>
            <a:endParaRPr lang="en-GB" sz="1800"/>
          </a:p>
          <a:p>
            <a:pPr marL="1257300" lvl="2" indent="-342900">
              <a:buFont typeface="Wingdings" pitchFamily="2" charset="2"/>
              <a:buAutoNum type="arabicPeriod"/>
            </a:pPr>
            <a:r>
              <a:rPr lang="en-GB" sz="1600"/>
              <a:t>The errors do not change significantly in two consecutive epochs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600"/>
          </a:p>
          <a:p>
            <a:pPr marL="1676400" lvl="3" indent="-304800">
              <a:buFont typeface="Wingdings" pitchFamily="2" charset="2"/>
              <a:buNone/>
            </a:pPr>
            <a:r>
              <a:rPr lang="en-GB" sz="1400"/>
              <a:t>|E(t)-E(t-1)|&lt;</a:t>
            </a:r>
            <a:r>
              <a:rPr lang="en-GB" sz="1400">
                <a:latin typeface="Symbol" pitchFamily="18" charset="2"/>
              </a:rPr>
              <a:t>e</a:t>
            </a:r>
            <a:r>
              <a:rPr lang="en-GB" sz="1400"/>
              <a:t>, where </a:t>
            </a:r>
            <a:r>
              <a:rPr lang="en-GB" sz="1400">
                <a:latin typeface="Symbol" pitchFamily="18" charset="2"/>
              </a:rPr>
              <a:t>e</a:t>
            </a:r>
            <a:r>
              <a:rPr lang="en-GB" sz="1400"/>
              <a:t> is some preset small value</a:t>
            </a:r>
          </a:p>
          <a:p>
            <a:pPr marL="1257300" lvl="2" indent="-342900">
              <a:buFont typeface="Wingdings" pitchFamily="2" charset="2"/>
              <a:buAutoNum type="arabicPeriod"/>
            </a:pPr>
            <a:endParaRPr lang="en-GB" sz="1600"/>
          </a:p>
          <a:p>
            <a:pPr marL="1257300" lvl="2" indent="-342900">
              <a:buFont typeface="Wingdings" pitchFamily="2" charset="2"/>
              <a:buAutoNum type="arabicPeriod" startAt="2"/>
            </a:pPr>
            <a:r>
              <a:rPr lang="en-US" sz="1600"/>
              <a:t>No further change in the assignment of the data points to clusters in two consecutive epochs.</a:t>
            </a:r>
            <a:endParaRPr lang="en-GB" sz="1600"/>
          </a:p>
          <a:p>
            <a:pPr marL="1257300" lvl="2" indent="-342900">
              <a:buFont typeface="Wingdings" pitchFamily="2" charset="2"/>
              <a:buAutoNum type="arabicPeriod" startAt="2"/>
            </a:pPr>
            <a:endParaRPr lang="en-GB" sz="1600"/>
          </a:p>
          <a:p>
            <a:pPr marL="1257300" lvl="2" indent="-342900">
              <a:buFont typeface="Wingdings" pitchFamily="2" charset="2"/>
              <a:buAutoNum type="arabicPeriod" startAt="3"/>
            </a:pPr>
            <a:r>
              <a:rPr lang="en-GB" sz="1600"/>
              <a:t>It can also stop after a fixed number of epochs regardless of the error</a:t>
            </a:r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GB" sz="2000"/>
              <a:t>A worked example to see how it works exactly</a:t>
            </a:r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  <a:p>
            <a:pPr marL="838200" lvl="1" indent="-381000">
              <a:buFont typeface="Wingdings" pitchFamily="2" charset="2"/>
              <a:buNone/>
            </a:pPr>
            <a:r>
              <a:rPr lang="en-GB" sz="1800"/>
              <a:t>Five 2-dimensional data points</a:t>
            </a:r>
          </a:p>
          <a:p>
            <a:pPr marL="838200" lvl="1" indent="-381000">
              <a:buFont typeface="Wingdings" pitchFamily="2" charset="2"/>
              <a:buNone/>
            </a:pPr>
            <a:endParaRPr lang="en-GB" sz="1800"/>
          </a:p>
          <a:p>
            <a:pPr marL="838200" lvl="1" indent="-381000">
              <a:buFont typeface="Wingdings" pitchFamily="2" charset="2"/>
              <a:buNone/>
            </a:pPr>
            <a:r>
              <a:rPr lang="en-GB" sz="1800"/>
              <a:t>(1, 1); (1.5, 1), (2, 1), (1.5, 1), (2, 1)</a:t>
            </a:r>
          </a:p>
          <a:p>
            <a:pPr marL="838200" lvl="1" indent="-381000">
              <a:buFont typeface="Wingdings" pitchFamily="2" charset="2"/>
              <a:buNone/>
            </a:pPr>
            <a:endParaRPr lang="en-GB" sz="1800"/>
          </a:p>
          <a:p>
            <a:pPr marL="838200" lvl="1" indent="-381000">
              <a:buFont typeface="Wingdings" pitchFamily="2" charset="2"/>
              <a:buNone/>
            </a:pPr>
            <a:endParaRPr lang="en-GB" sz="1800"/>
          </a:p>
          <a:p>
            <a:pPr marL="838200" lvl="1" indent="-381000">
              <a:buFont typeface="Wingdings" pitchFamily="2" charset="2"/>
              <a:buNone/>
            </a:pPr>
            <a:r>
              <a:rPr lang="en-GB" sz="1800"/>
              <a:t>Cluster them into two clusters and find the cluster centres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200132" name="Line 4"/>
          <p:cNvSpPr>
            <a:spLocks noChangeShapeType="1"/>
          </p:cNvSpPr>
          <p:nvPr/>
        </p:nvSpPr>
        <p:spPr bwMode="auto">
          <a:xfrm>
            <a:off x="5795963" y="3500438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3" name="Line 5"/>
          <p:cNvSpPr>
            <a:spLocks noChangeShapeType="1"/>
          </p:cNvSpPr>
          <p:nvPr/>
        </p:nvSpPr>
        <p:spPr bwMode="auto">
          <a:xfrm>
            <a:off x="5795963" y="1989138"/>
            <a:ext cx="0" cy="15128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4" name="Line 6"/>
          <p:cNvSpPr>
            <a:spLocks noChangeShapeType="1"/>
          </p:cNvSpPr>
          <p:nvPr/>
        </p:nvSpPr>
        <p:spPr bwMode="auto">
          <a:xfrm>
            <a:off x="6372225" y="2060575"/>
            <a:ext cx="0" cy="151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5" name="Line 7"/>
          <p:cNvSpPr>
            <a:spLocks noChangeShapeType="1"/>
          </p:cNvSpPr>
          <p:nvPr/>
        </p:nvSpPr>
        <p:spPr bwMode="auto">
          <a:xfrm>
            <a:off x="6948488" y="2060575"/>
            <a:ext cx="0" cy="15128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6" name="Line 8"/>
          <p:cNvSpPr>
            <a:spLocks noChangeShapeType="1"/>
          </p:cNvSpPr>
          <p:nvPr/>
        </p:nvSpPr>
        <p:spPr bwMode="auto">
          <a:xfrm>
            <a:off x="5724525" y="2997200"/>
            <a:ext cx="18716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7" name="Line 9"/>
          <p:cNvSpPr>
            <a:spLocks noChangeShapeType="1"/>
          </p:cNvSpPr>
          <p:nvPr/>
        </p:nvSpPr>
        <p:spPr bwMode="auto">
          <a:xfrm>
            <a:off x="5724525" y="2420938"/>
            <a:ext cx="18716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0138" name="Oval 10"/>
          <p:cNvSpPr>
            <a:spLocks noChangeArrowheads="1"/>
          </p:cNvSpPr>
          <p:nvPr/>
        </p:nvSpPr>
        <p:spPr bwMode="auto">
          <a:xfrm>
            <a:off x="6300788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139" name="Oval 11"/>
          <p:cNvSpPr>
            <a:spLocks noChangeArrowheads="1"/>
          </p:cNvSpPr>
          <p:nvPr/>
        </p:nvSpPr>
        <p:spPr bwMode="auto">
          <a:xfrm>
            <a:off x="6589713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140" name="Oval 12"/>
          <p:cNvSpPr>
            <a:spLocks noChangeArrowheads="1"/>
          </p:cNvSpPr>
          <p:nvPr/>
        </p:nvSpPr>
        <p:spPr bwMode="auto">
          <a:xfrm>
            <a:off x="6877050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141" name="Oval 13"/>
          <p:cNvSpPr>
            <a:spLocks noChangeArrowheads="1"/>
          </p:cNvSpPr>
          <p:nvPr/>
        </p:nvSpPr>
        <p:spPr bwMode="auto">
          <a:xfrm>
            <a:off x="6300788" y="26368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142" name="Oval 14"/>
          <p:cNvSpPr>
            <a:spLocks noChangeArrowheads="1"/>
          </p:cNvSpPr>
          <p:nvPr/>
        </p:nvSpPr>
        <p:spPr bwMode="auto">
          <a:xfrm>
            <a:off x="6300788" y="23495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Problems 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789603" name="Rectangle 99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r>
              <a:rPr lang="en-GB" sz="1600"/>
              <a:t>A true colour image – 24bits/pixel, R – 8 bits, G – 8 bits, B – 8 bits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/>
            <a:r>
              <a:rPr lang="en-GB" sz="1600"/>
              <a:t>                                                            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r>
              <a:rPr lang="en-GB" sz="1600"/>
              <a:t>A gif image - 8bits/pixel</a:t>
            </a:r>
          </a:p>
          <a:p>
            <a:pPr marL="342900" indent="-342900"/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</p:txBody>
      </p:sp>
      <p:pic>
        <p:nvPicPr>
          <p:cNvPr id="789604" name="Picture 100" descr="160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133600"/>
            <a:ext cx="2971800" cy="1981200"/>
          </a:xfrm>
          <a:prstGeom prst="rect">
            <a:avLst/>
          </a:prstGeom>
          <a:noFill/>
        </p:spPr>
      </p:pic>
      <p:pic>
        <p:nvPicPr>
          <p:cNvPr id="789605" name="Picture 101" descr="160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573463"/>
            <a:ext cx="2971800" cy="1981200"/>
          </a:xfrm>
          <a:prstGeom prst="rect">
            <a:avLst/>
          </a:prstGeom>
          <a:noFill/>
        </p:spPr>
      </p:pic>
      <p:sp>
        <p:nvSpPr>
          <p:cNvPr id="789606" name="Rectangle 102"/>
          <p:cNvSpPr>
            <a:spLocks noChangeArrowheads="1"/>
          </p:cNvSpPr>
          <p:nvPr/>
        </p:nvSpPr>
        <p:spPr bwMode="auto">
          <a:xfrm>
            <a:off x="4140200" y="2636838"/>
            <a:ext cx="329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rgbClr val="000099"/>
                </a:solidFill>
                <a:latin typeface="Times New Roman" pitchFamily="18" charset="0"/>
              </a:rPr>
              <a:t>1677216 possible colours</a:t>
            </a:r>
          </a:p>
        </p:txBody>
      </p:sp>
      <p:sp>
        <p:nvSpPr>
          <p:cNvPr id="789607" name="Rectangle 103"/>
          <p:cNvSpPr>
            <a:spLocks noChangeArrowheads="1"/>
          </p:cNvSpPr>
          <p:nvPr/>
        </p:nvSpPr>
        <p:spPr bwMode="auto">
          <a:xfrm>
            <a:off x="1752600" y="5181600"/>
            <a:ext cx="268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rgbClr val="000099"/>
                </a:solidFill>
                <a:latin typeface="Times New Roman" pitchFamily="18" charset="0"/>
              </a:rPr>
              <a:t>256 possible colours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20217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sz="2000"/>
              <a:t>What is the algorithm doing exactly? </a:t>
            </a:r>
          </a:p>
          <a:p>
            <a:pPr marL="457200" indent="-457200"/>
            <a:endParaRPr lang="en-GB" sz="2000"/>
          </a:p>
          <a:p>
            <a:pPr marL="838200" lvl="1" indent="-381000"/>
            <a:r>
              <a:rPr lang="en-GB" sz="1800"/>
              <a:t>It tries to find the centre vectors M(j)’s that optimize the following cost function</a:t>
            </a:r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202192" name="Object 16"/>
          <p:cNvGraphicFramePr>
            <a:graphicFrameLocks noChangeAspect="1"/>
          </p:cNvGraphicFramePr>
          <p:nvPr/>
        </p:nvGraphicFramePr>
        <p:xfrm>
          <a:off x="1812925" y="3081338"/>
          <a:ext cx="3536950" cy="882650"/>
        </p:xfrm>
        <a:graphic>
          <a:graphicData uri="http://schemas.openxmlformats.org/presentationml/2006/ole">
            <p:oleObj spid="_x0000_s1202192" name="Equation" r:id="rId4" imgW="1777680" imgH="4442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20422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sz="2000"/>
              <a:t>What is the algorithm doing exactly? </a:t>
            </a:r>
          </a:p>
          <a:p>
            <a:pPr marL="457200" indent="-457200"/>
            <a:endParaRPr lang="en-GB" sz="2000"/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204229" name="Object 5"/>
          <p:cNvGraphicFramePr>
            <a:graphicFrameLocks noChangeAspect="1"/>
          </p:cNvGraphicFramePr>
          <p:nvPr/>
        </p:nvGraphicFramePr>
        <p:xfrm>
          <a:off x="1619672" y="2060848"/>
          <a:ext cx="4667250" cy="3830637"/>
        </p:xfrm>
        <a:graphic>
          <a:graphicData uri="http://schemas.openxmlformats.org/presentationml/2006/ole">
            <p:oleObj spid="_x0000_s1204229" name="Equation" r:id="rId4" imgW="3073320" imgH="25272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2062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2000"/>
              <a:t>What is the algorithm doing exactly? </a:t>
            </a:r>
          </a:p>
          <a:p>
            <a:pPr marL="457200" indent="-457200"/>
            <a:endParaRPr lang="en-GB" sz="2000"/>
          </a:p>
          <a:p>
            <a:pPr marL="457200" indent="-457200">
              <a:buFont typeface="Wingdings" pitchFamily="2" charset="2"/>
              <a:buNone/>
            </a:pPr>
            <a:endParaRPr lang="en-GB" sz="200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206276" name="Object 4"/>
          <p:cNvGraphicFramePr>
            <a:graphicFrameLocks noChangeAspect="1"/>
          </p:cNvGraphicFramePr>
          <p:nvPr/>
        </p:nvGraphicFramePr>
        <p:xfrm>
          <a:off x="1187450" y="2205038"/>
          <a:ext cx="1195388" cy="654050"/>
        </p:xfrm>
        <a:graphic>
          <a:graphicData uri="http://schemas.openxmlformats.org/presentationml/2006/ole">
            <p:oleObj spid="_x0000_s1206276" name="Equation" r:id="rId4" imgW="787320" imgH="431640" progId="Equation.3">
              <p:embed/>
            </p:oleObj>
          </a:graphicData>
        </a:graphic>
      </p:graphicFrame>
      <p:graphicFrame>
        <p:nvGraphicFramePr>
          <p:cNvPr id="1206277" name="Object 5"/>
          <p:cNvGraphicFramePr>
            <a:graphicFrameLocks noChangeAspect="1"/>
          </p:cNvGraphicFramePr>
          <p:nvPr/>
        </p:nvGraphicFramePr>
        <p:xfrm>
          <a:off x="3030538" y="2263775"/>
          <a:ext cx="2255837" cy="538163"/>
        </p:xfrm>
        <a:graphic>
          <a:graphicData uri="http://schemas.openxmlformats.org/presentationml/2006/ole">
            <p:oleObj spid="_x0000_s1206277" name="Equation" r:id="rId5" imgW="1485720" imgH="355320" progId="Equation.3">
              <p:embed/>
            </p:oleObj>
          </a:graphicData>
        </a:graphic>
      </p:graphicFrame>
      <p:sp>
        <p:nvSpPr>
          <p:cNvPr id="1206278" name="Line 6"/>
          <p:cNvSpPr>
            <a:spLocks noChangeShapeType="1"/>
          </p:cNvSpPr>
          <p:nvPr/>
        </p:nvSpPr>
        <p:spPr bwMode="auto">
          <a:xfrm>
            <a:off x="2555875" y="25320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06280" name="Object 8"/>
          <p:cNvGraphicFramePr>
            <a:graphicFrameLocks noChangeAspect="1"/>
          </p:cNvGraphicFramePr>
          <p:nvPr/>
        </p:nvGraphicFramePr>
        <p:xfrm>
          <a:off x="2166938" y="3513138"/>
          <a:ext cx="1985962" cy="673100"/>
        </p:xfrm>
        <a:graphic>
          <a:graphicData uri="http://schemas.openxmlformats.org/presentationml/2006/ole">
            <p:oleObj spid="_x0000_s1206280" name="Equation" r:id="rId6" imgW="1307880" imgH="444240" progId="Equation.3">
              <p:embed/>
            </p:oleObj>
          </a:graphicData>
        </a:graphic>
      </p:graphicFrame>
      <p:sp>
        <p:nvSpPr>
          <p:cNvPr id="1206281" name="Line 9"/>
          <p:cNvSpPr>
            <a:spLocks noChangeShapeType="1"/>
          </p:cNvSpPr>
          <p:nvPr/>
        </p:nvSpPr>
        <p:spPr bwMode="auto">
          <a:xfrm>
            <a:off x="1403350" y="3849688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06282" name="Object 10"/>
          <p:cNvGraphicFramePr>
            <a:graphicFrameLocks noChangeAspect="1"/>
          </p:cNvGraphicFramePr>
          <p:nvPr/>
        </p:nvGraphicFramePr>
        <p:xfrm>
          <a:off x="5364163" y="3511550"/>
          <a:ext cx="2005012" cy="673100"/>
        </p:xfrm>
        <a:graphic>
          <a:graphicData uri="http://schemas.openxmlformats.org/presentationml/2006/ole">
            <p:oleObj spid="_x0000_s1206282" name="Equation" r:id="rId7" imgW="1320480" imgH="444240" progId="Equation.3">
              <p:embed/>
            </p:oleObj>
          </a:graphicData>
        </a:graphic>
      </p:graphicFrame>
      <p:sp>
        <p:nvSpPr>
          <p:cNvPr id="1206283" name="Line 11"/>
          <p:cNvSpPr>
            <a:spLocks noChangeShapeType="1"/>
          </p:cNvSpPr>
          <p:nvPr/>
        </p:nvSpPr>
        <p:spPr bwMode="auto">
          <a:xfrm>
            <a:off x="4356100" y="38481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06284" name="Object 12"/>
          <p:cNvGraphicFramePr>
            <a:graphicFrameLocks noChangeAspect="1"/>
          </p:cNvGraphicFramePr>
          <p:nvPr/>
        </p:nvGraphicFramePr>
        <p:xfrm>
          <a:off x="5938838" y="2262188"/>
          <a:ext cx="1909762" cy="538162"/>
        </p:xfrm>
        <a:graphic>
          <a:graphicData uri="http://schemas.openxmlformats.org/presentationml/2006/ole">
            <p:oleObj spid="_x0000_s1206284" name="Equation" r:id="rId8" imgW="1257120" imgH="355320" progId="Equation.3">
              <p:embed/>
            </p:oleObj>
          </a:graphicData>
        </a:graphic>
      </p:graphicFrame>
      <p:sp>
        <p:nvSpPr>
          <p:cNvPr id="1206285" name="Line 13"/>
          <p:cNvSpPr>
            <a:spLocks noChangeShapeType="1"/>
          </p:cNvSpPr>
          <p:nvPr/>
        </p:nvSpPr>
        <p:spPr bwMode="auto">
          <a:xfrm>
            <a:off x="5364163" y="2532063"/>
            <a:ext cx="2873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6286" name="Text Box 14"/>
          <p:cNvSpPr txBox="1">
            <a:spLocks noChangeArrowheads="1"/>
          </p:cNvSpPr>
          <p:nvPr/>
        </p:nvSpPr>
        <p:spPr bwMode="auto">
          <a:xfrm>
            <a:off x="5127625" y="4875213"/>
            <a:ext cx="3116263" cy="641350"/>
          </a:xfrm>
          <a:prstGeom prst="rect">
            <a:avLst/>
          </a:prstGeom>
          <a:solidFill>
            <a:srgbClr val="26E44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rgbClr val="193693"/>
                </a:solidFill>
              </a:rPr>
              <a:t>K-means cluster centre  updating rule (Step 3)</a:t>
            </a:r>
          </a:p>
        </p:txBody>
      </p:sp>
      <p:sp>
        <p:nvSpPr>
          <p:cNvPr id="1206287" name="Line 15"/>
          <p:cNvSpPr>
            <a:spLocks noChangeShapeType="1"/>
          </p:cNvSpPr>
          <p:nvPr/>
        </p:nvSpPr>
        <p:spPr bwMode="auto">
          <a:xfrm flipV="1">
            <a:off x="6588125" y="4221163"/>
            <a:ext cx="0" cy="6429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K-Means Algorithm</a:t>
            </a:r>
            <a:endParaRPr lang="en-US"/>
          </a:p>
        </p:txBody>
      </p:sp>
      <p:sp>
        <p:nvSpPr>
          <p:cNvPr id="12083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1800"/>
              <a:t>Some remarks</a:t>
            </a:r>
          </a:p>
          <a:p>
            <a:pPr marL="457200" indent="-457200"/>
            <a:endParaRPr lang="en-GB" sz="1800"/>
          </a:p>
          <a:p>
            <a:pPr marL="838200" lvl="1" indent="-381000"/>
            <a:r>
              <a:rPr lang="en-GB" sz="1600"/>
              <a:t>Is a gradient descent algorithm, trying to minimize a cost function </a:t>
            </a:r>
            <a:r>
              <a:rPr lang="en-GB" sz="1600" i="1"/>
              <a:t>E</a:t>
            </a:r>
          </a:p>
          <a:p>
            <a:pPr marL="838200" lvl="1" indent="-381000"/>
            <a:endParaRPr lang="en-GB" sz="1600"/>
          </a:p>
          <a:p>
            <a:pPr marL="838200" lvl="1" indent="-381000"/>
            <a:r>
              <a:rPr lang="en-US" sz="1600"/>
              <a:t>In general, the algorithm does not achieve a global minimum of E over the assignments. </a:t>
            </a:r>
          </a:p>
          <a:p>
            <a:pPr marL="838200" lvl="1" indent="-381000"/>
            <a:endParaRPr lang="en-US" sz="1600"/>
          </a:p>
          <a:p>
            <a:pPr marL="838200" lvl="1" indent="-381000"/>
            <a:r>
              <a:rPr lang="en-US" sz="1600"/>
              <a:t>Sensitive to initial choice of cluster centers. Different starting cluster centroids may lead to different solution</a:t>
            </a:r>
          </a:p>
          <a:p>
            <a:pPr marL="838200" lvl="1" indent="-381000"/>
            <a:endParaRPr lang="en-US" sz="1600"/>
          </a:p>
          <a:p>
            <a:pPr marL="838200" lvl="1" indent="-381000"/>
            <a:r>
              <a:rPr lang="en-US" sz="1600"/>
              <a:t>Is a popular method, many more advanced methods derived from this simple algorithm.</a:t>
            </a:r>
            <a:endParaRPr lang="en-GB" sz="1600"/>
          </a:p>
          <a:p>
            <a:pPr marL="457200" indent="-457200"/>
            <a:endParaRPr lang="en-GB" sz="1800"/>
          </a:p>
          <a:p>
            <a:pPr marL="457200" indent="-457200">
              <a:buFont typeface="Wingdings" pitchFamily="2" charset="2"/>
              <a:buNone/>
            </a:pPr>
            <a:endParaRPr lang="en-GB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competitive learning neural networks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Times New Roman" pitchFamily="18" charset="0"/>
              </a:rPr>
              <a:t>This type of network usually has one layer of fan-out units and one layer of processing units: </a:t>
            </a:r>
            <a:endParaRPr lang="en-GB" sz="2400" dirty="0"/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2136998" y="2348880"/>
            <a:ext cx="4667250" cy="3832225"/>
            <a:chOff x="1465" y="1156"/>
            <a:chExt cx="2940" cy="2414"/>
          </a:xfrm>
        </p:grpSpPr>
        <p:sp>
          <p:nvSpPr>
            <p:cNvPr id="72709" name="Oval 1029"/>
            <p:cNvSpPr>
              <a:spLocks noChangeArrowheads="1"/>
            </p:cNvSpPr>
            <p:nvPr/>
          </p:nvSpPr>
          <p:spPr bwMode="auto">
            <a:xfrm>
              <a:off x="3523" y="3270"/>
              <a:ext cx="183" cy="14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Oval 1030"/>
            <p:cNvSpPr>
              <a:spLocks noChangeArrowheads="1"/>
            </p:cNvSpPr>
            <p:nvPr/>
          </p:nvSpPr>
          <p:spPr bwMode="auto">
            <a:xfrm>
              <a:off x="2070" y="1575"/>
              <a:ext cx="91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Oval 1031"/>
            <p:cNvSpPr>
              <a:spLocks noChangeArrowheads="1"/>
            </p:cNvSpPr>
            <p:nvPr/>
          </p:nvSpPr>
          <p:spPr bwMode="auto">
            <a:xfrm>
              <a:off x="3523" y="1265"/>
              <a:ext cx="183" cy="14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Oval 1032"/>
            <p:cNvSpPr>
              <a:spLocks noChangeArrowheads="1"/>
            </p:cNvSpPr>
            <p:nvPr/>
          </p:nvSpPr>
          <p:spPr bwMode="auto">
            <a:xfrm>
              <a:off x="3523" y="1768"/>
              <a:ext cx="183" cy="14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Oval 1033"/>
            <p:cNvSpPr>
              <a:spLocks noChangeArrowheads="1"/>
            </p:cNvSpPr>
            <p:nvPr/>
          </p:nvSpPr>
          <p:spPr bwMode="auto">
            <a:xfrm>
              <a:off x="2070" y="3053"/>
              <a:ext cx="91" cy="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Oval 1034"/>
            <p:cNvSpPr>
              <a:spLocks noChangeArrowheads="1"/>
            </p:cNvSpPr>
            <p:nvPr/>
          </p:nvSpPr>
          <p:spPr bwMode="auto">
            <a:xfrm>
              <a:off x="2070" y="2087"/>
              <a:ext cx="91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035"/>
            <p:cNvSpPr>
              <a:spLocks noChangeShapeType="1"/>
            </p:cNvSpPr>
            <p:nvPr/>
          </p:nvSpPr>
          <p:spPr bwMode="auto">
            <a:xfrm flipV="1">
              <a:off x="2182" y="1332"/>
              <a:ext cx="1328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Freeform 1036"/>
            <p:cNvSpPr>
              <a:spLocks/>
            </p:cNvSpPr>
            <p:nvPr/>
          </p:nvSpPr>
          <p:spPr bwMode="auto">
            <a:xfrm>
              <a:off x="3419" y="1317"/>
              <a:ext cx="92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15"/>
                </a:cxn>
                <a:cxn ang="0">
                  <a:pos x="20" y="67"/>
                </a:cxn>
                <a:cxn ang="0">
                  <a:pos x="0" y="0"/>
                </a:cxn>
              </a:cxnLst>
              <a:rect l="0" t="0" r="r" b="b"/>
              <a:pathLst>
                <a:path w="92" h="68">
                  <a:moveTo>
                    <a:pt x="0" y="0"/>
                  </a:moveTo>
                  <a:lnTo>
                    <a:pt x="91" y="15"/>
                  </a:lnTo>
                  <a:lnTo>
                    <a:pt x="20" y="6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7" name="Line 1037"/>
            <p:cNvSpPr>
              <a:spLocks noChangeShapeType="1"/>
            </p:cNvSpPr>
            <p:nvPr/>
          </p:nvSpPr>
          <p:spPr bwMode="auto">
            <a:xfrm>
              <a:off x="2167" y="1671"/>
              <a:ext cx="1392" cy="1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8" name="Freeform 1038"/>
            <p:cNvSpPr>
              <a:spLocks/>
            </p:cNvSpPr>
            <p:nvPr/>
          </p:nvSpPr>
          <p:spPr bwMode="auto">
            <a:xfrm>
              <a:off x="3477" y="3202"/>
              <a:ext cx="83" cy="78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2" y="77"/>
                </a:cxn>
                <a:cxn ang="0">
                  <a:pos x="0" y="40"/>
                </a:cxn>
                <a:cxn ang="0">
                  <a:pos x="67" y="0"/>
                </a:cxn>
              </a:cxnLst>
              <a:rect l="0" t="0" r="r" b="b"/>
              <a:pathLst>
                <a:path w="83" h="78">
                  <a:moveTo>
                    <a:pt x="67" y="0"/>
                  </a:moveTo>
                  <a:lnTo>
                    <a:pt x="82" y="77"/>
                  </a:lnTo>
                  <a:lnTo>
                    <a:pt x="0" y="40"/>
                  </a:lnTo>
                  <a:lnTo>
                    <a:pt x="67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Line 1039"/>
            <p:cNvSpPr>
              <a:spLocks noChangeShapeType="1"/>
            </p:cNvSpPr>
            <p:nvPr/>
          </p:nvSpPr>
          <p:spPr bwMode="auto">
            <a:xfrm>
              <a:off x="2173" y="3128"/>
              <a:ext cx="1343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Freeform 1040"/>
            <p:cNvSpPr>
              <a:spLocks/>
            </p:cNvSpPr>
            <p:nvPr/>
          </p:nvSpPr>
          <p:spPr bwMode="auto">
            <a:xfrm>
              <a:off x="3424" y="3335"/>
              <a:ext cx="93" cy="6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2" y="49"/>
                </a:cxn>
                <a:cxn ang="0">
                  <a:pos x="0" y="67"/>
                </a:cxn>
                <a:cxn ang="0">
                  <a:pos x="19" y="0"/>
                </a:cxn>
              </a:cxnLst>
              <a:rect l="0" t="0" r="r" b="b"/>
              <a:pathLst>
                <a:path w="93" h="68">
                  <a:moveTo>
                    <a:pt x="19" y="0"/>
                  </a:moveTo>
                  <a:lnTo>
                    <a:pt x="92" y="49"/>
                  </a:lnTo>
                  <a:lnTo>
                    <a:pt x="0" y="67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1041"/>
            <p:cNvSpPr>
              <a:spLocks noChangeShapeType="1"/>
            </p:cNvSpPr>
            <p:nvPr/>
          </p:nvSpPr>
          <p:spPr bwMode="auto">
            <a:xfrm flipV="1">
              <a:off x="2172" y="1921"/>
              <a:ext cx="1381" cy="11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Freeform 1042"/>
            <p:cNvSpPr>
              <a:spLocks/>
            </p:cNvSpPr>
            <p:nvPr/>
          </p:nvSpPr>
          <p:spPr bwMode="auto">
            <a:xfrm>
              <a:off x="3466" y="1921"/>
              <a:ext cx="89" cy="7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88" y="0"/>
                </a:cxn>
                <a:cxn ang="0">
                  <a:pos x="58" y="74"/>
                </a:cxn>
                <a:cxn ang="0">
                  <a:pos x="0" y="27"/>
                </a:cxn>
              </a:cxnLst>
              <a:rect l="0" t="0" r="r" b="b"/>
              <a:pathLst>
                <a:path w="89" h="75">
                  <a:moveTo>
                    <a:pt x="0" y="27"/>
                  </a:moveTo>
                  <a:lnTo>
                    <a:pt x="88" y="0"/>
                  </a:lnTo>
                  <a:lnTo>
                    <a:pt x="58" y="74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Line 1043"/>
            <p:cNvSpPr>
              <a:spLocks noChangeShapeType="1"/>
            </p:cNvSpPr>
            <p:nvPr/>
          </p:nvSpPr>
          <p:spPr bwMode="auto">
            <a:xfrm flipV="1">
              <a:off x="2163" y="1426"/>
              <a:ext cx="1440" cy="1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Freeform 1044"/>
            <p:cNvSpPr>
              <a:spLocks/>
            </p:cNvSpPr>
            <p:nvPr/>
          </p:nvSpPr>
          <p:spPr bwMode="auto">
            <a:xfrm>
              <a:off x="3520" y="1427"/>
              <a:ext cx="84" cy="7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83" y="0"/>
                </a:cxn>
                <a:cxn ang="0">
                  <a:pos x="66" y="78"/>
                </a:cxn>
                <a:cxn ang="0">
                  <a:pos x="0" y="37"/>
                </a:cxn>
              </a:cxnLst>
              <a:rect l="0" t="0" r="r" b="b"/>
              <a:pathLst>
                <a:path w="84" h="79">
                  <a:moveTo>
                    <a:pt x="0" y="37"/>
                  </a:moveTo>
                  <a:lnTo>
                    <a:pt x="83" y="0"/>
                  </a:lnTo>
                  <a:lnTo>
                    <a:pt x="66" y="78"/>
                  </a:lnTo>
                  <a:lnTo>
                    <a:pt x="0" y="3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1045"/>
            <p:cNvSpPr>
              <a:spLocks noChangeShapeType="1"/>
            </p:cNvSpPr>
            <p:nvPr/>
          </p:nvSpPr>
          <p:spPr bwMode="auto">
            <a:xfrm flipV="1">
              <a:off x="2173" y="1390"/>
              <a:ext cx="1354" cy="7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Freeform 1046"/>
            <p:cNvSpPr>
              <a:spLocks/>
            </p:cNvSpPr>
            <p:nvPr/>
          </p:nvSpPr>
          <p:spPr bwMode="auto">
            <a:xfrm>
              <a:off x="3434" y="1390"/>
              <a:ext cx="94" cy="6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3" y="0"/>
                </a:cxn>
                <a:cxn ang="0">
                  <a:pos x="45" y="67"/>
                </a:cxn>
                <a:cxn ang="0">
                  <a:pos x="0" y="9"/>
                </a:cxn>
              </a:cxnLst>
              <a:rect l="0" t="0" r="r" b="b"/>
              <a:pathLst>
                <a:path w="94" h="68">
                  <a:moveTo>
                    <a:pt x="0" y="9"/>
                  </a:moveTo>
                  <a:lnTo>
                    <a:pt x="93" y="0"/>
                  </a:lnTo>
                  <a:lnTo>
                    <a:pt x="45" y="67"/>
                  </a:lnTo>
                  <a:lnTo>
                    <a:pt x="0" y="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1047"/>
            <p:cNvSpPr>
              <a:spLocks noChangeShapeType="1"/>
            </p:cNvSpPr>
            <p:nvPr/>
          </p:nvSpPr>
          <p:spPr bwMode="auto">
            <a:xfrm flipV="1">
              <a:off x="2173" y="1890"/>
              <a:ext cx="1348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Freeform 1048"/>
            <p:cNvSpPr>
              <a:spLocks/>
            </p:cNvSpPr>
            <p:nvPr/>
          </p:nvSpPr>
          <p:spPr bwMode="auto">
            <a:xfrm>
              <a:off x="3430" y="1873"/>
              <a:ext cx="92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16"/>
                </a:cxn>
                <a:cxn ang="0">
                  <a:pos x="18" y="67"/>
                </a:cxn>
                <a:cxn ang="0">
                  <a:pos x="0" y="0"/>
                </a:cxn>
              </a:cxnLst>
              <a:rect l="0" t="0" r="r" b="b"/>
              <a:pathLst>
                <a:path w="92" h="68">
                  <a:moveTo>
                    <a:pt x="0" y="0"/>
                  </a:moveTo>
                  <a:lnTo>
                    <a:pt x="91" y="16"/>
                  </a:lnTo>
                  <a:lnTo>
                    <a:pt x="18" y="6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1049"/>
            <p:cNvSpPr>
              <a:spLocks noChangeShapeType="1"/>
            </p:cNvSpPr>
            <p:nvPr/>
          </p:nvSpPr>
          <p:spPr bwMode="auto">
            <a:xfrm>
              <a:off x="2186" y="1645"/>
              <a:ext cx="1330" cy="1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Freeform 1050"/>
            <p:cNvSpPr>
              <a:spLocks/>
            </p:cNvSpPr>
            <p:nvPr/>
          </p:nvSpPr>
          <p:spPr bwMode="auto">
            <a:xfrm>
              <a:off x="3426" y="1771"/>
              <a:ext cx="91" cy="6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90" y="45"/>
                </a:cxn>
                <a:cxn ang="0">
                  <a:pos x="0" y="68"/>
                </a:cxn>
                <a:cxn ang="0">
                  <a:pos x="13" y="0"/>
                </a:cxn>
              </a:cxnLst>
              <a:rect l="0" t="0" r="r" b="b"/>
              <a:pathLst>
                <a:path w="91" h="69">
                  <a:moveTo>
                    <a:pt x="13" y="0"/>
                  </a:moveTo>
                  <a:lnTo>
                    <a:pt x="90" y="45"/>
                  </a:lnTo>
                  <a:lnTo>
                    <a:pt x="0" y="68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1" name="Line 1051"/>
            <p:cNvSpPr>
              <a:spLocks noChangeShapeType="1"/>
            </p:cNvSpPr>
            <p:nvPr/>
          </p:nvSpPr>
          <p:spPr bwMode="auto">
            <a:xfrm>
              <a:off x="2163" y="2181"/>
              <a:ext cx="1353" cy="1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Freeform 1052"/>
            <p:cNvSpPr>
              <a:spLocks/>
            </p:cNvSpPr>
            <p:nvPr/>
          </p:nvSpPr>
          <p:spPr bwMode="auto">
            <a:xfrm>
              <a:off x="3429" y="3253"/>
              <a:ext cx="88" cy="75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87" y="74"/>
                </a:cxn>
                <a:cxn ang="0">
                  <a:pos x="0" y="48"/>
                </a:cxn>
                <a:cxn ang="0">
                  <a:pos x="58" y="0"/>
                </a:cxn>
              </a:cxnLst>
              <a:rect l="0" t="0" r="r" b="b"/>
              <a:pathLst>
                <a:path w="88" h="75">
                  <a:moveTo>
                    <a:pt x="58" y="0"/>
                  </a:moveTo>
                  <a:lnTo>
                    <a:pt x="87" y="74"/>
                  </a:lnTo>
                  <a:lnTo>
                    <a:pt x="0" y="48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Line 1053"/>
            <p:cNvSpPr>
              <a:spLocks noChangeShapeType="1"/>
            </p:cNvSpPr>
            <p:nvPr/>
          </p:nvSpPr>
          <p:spPr bwMode="auto">
            <a:xfrm>
              <a:off x="1810" y="1639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Freeform 1054"/>
            <p:cNvSpPr>
              <a:spLocks/>
            </p:cNvSpPr>
            <p:nvPr/>
          </p:nvSpPr>
          <p:spPr bwMode="auto">
            <a:xfrm>
              <a:off x="1979" y="1606"/>
              <a:ext cx="8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3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85" h="69">
                  <a:moveTo>
                    <a:pt x="0" y="0"/>
                  </a:moveTo>
                  <a:lnTo>
                    <a:pt x="84" y="33"/>
                  </a:lnTo>
                  <a:lnTo>
                    <a:pt x="0" y="6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5" name="Line 1055"/>
            <p:cNvSpPr>
              <a:spLocks noChangeShapeType="1"/>
            </p:cNvSpPr>
            <p:nvPr/>
          </p:nvSpPr>
          <p:spPr bwMode="auto">
            <a:xfrm>
              <a:off x="1816" y="2137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6" name="Freeform 1056"/>
            <p:cNvSpPr>
              <a:spLocks/>
            </p:cNvSpPr>
            <p:nvPr/>
          </p:nvSpPr>
          <p:spPr bwMode="auto">
            <a:xfrm>
              <a:off x="1985" y="2103"/>
              <a:ext cx="85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85" h="68">
                  <a:moveTo>
                    <a:pt x="0" y="0"/>
                  </a:moveTo>
                  <a:lnTo>
                    <a:pt x="84" y="34"/>
                  </a:lnTo>
                  <a:lnTo>
                    <a:pt x="0" y="6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7" name="Line 1057"/>
            <p:cNvSpPr>
              <a:spLocks noChangeShapeType="1"/>
            </p:cNvSpPr>
            <p:nvPr/>
          </p:nvSpPr>
          <p:spPr bwMode="auto">
            <a:xfrm>
              <a:off x="1810" y="3104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8" name="Freeform 1058"/>
            <p:cNvSpPr>
              <a:spLocks/>
            </p:cNvSpPr>
            <p:nvPr/>
          </p:nvSpPr>
          <p:spPr bwMode="auto">
            <a:xfrm>
              <a:off x="1979" y="3070"/>
              <a:ext cx="85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4"/>
                </a:cxn>
                <a:cxn ang="0">
                  <a:pos x="0" y="69"/>
                </a:cxn>
                <a:cxn ang="0">
                  <a:pos x="0" y="0"/>
                </a:cxn>
              </a:cxnLst>
              <a:rect l="0" t="0" r="r" b="b"/>
              <a:pathLst>
                <a:path w="85" h="70">
                  <a:moveTo>
                    <a:pt x="0" y="0"/>
                  </a:moveTo>
                  <a:lnTo>
                    <a:pt x="84" y="34"/>
                  </a:ln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9" name="Line 1059"/>
            <p:cNvSpPr>
              <a:spLocks noChangeShapeType="1"/>
            </p:cNvSpPr>
            <p:nvPr/>
          </p:nvSpPr>
          <p:spPr bwMode="auto">
            <a:xfrm>
              <a:off x="3726" y="1340"/>
              <a:ext cx="2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0" name="Freeform 1060"/>
            <p:cNvSpPr>
              <a:spLocks/>
            </p:cNvSpPr>
            <p:nvPr/>
          </p:nvSpPr>
          <p:spPr bwMode="auto">
            <a:xfrm>
              <a:off x="3894" y="1307"/>
              <a:ext cx="8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3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85" h="69">
                  <a:moveTo>
                    <a:pt x="0" y="0"/>
                  </a:moveTo>
                  <a:lnTo>
                    <a:pt x="84" y="33"/>
                  </a:lnTo>
                  <a:lnTo>
                    <a:pt x="0" y="6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1" name="Line 1061"/>
            <p:cNvSpPr>
              <a:spLocks noChangeShapeType="1"/>
            </p:cNvSpPr>
            <p:nvPr/>
          </p:nvSpPr>
          <p:spPr bwMode="auto">
            <a:xfrm>
              <a:off x="3726" y="1849"/>
              <a:ext cx="2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2" name="Freeform 1062"/>
            <p:cNvSpPr>
              <a:spLocks/>
            </p:cNvSpPr>
            <p:nvPr/>
          </p:nvSpPr>
          <p:spPr bwMode="auto">
            <a:xfrm>
              <a:off x="3894" y="1816"/>
              <a:ext cx="8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3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85" h="69">
                  <a:moveTo>
                    <a:pt x="0" y="0"/>
                  </a:moveTo>
                  <a:lnTo>
                    <a:pt x="84" y="33"/>
                  </a:lnTo>
                  <a:lnTo>
                    <a:pt x="0" y="6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3" name="Line 1063"/>
            <p:cNvSpPr>
              <a:spLocks noChangeShapeType="1"/>
            </p:cNvSpPr>
            <p:nvPr/>
          </p:nvSpPr>
          <p:spPr bwMode="auto">
            <a:xfrm>
              <a:off x="3726" y="3359"/>
              <a:ext cx="2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4" name="Freeform 1064"/>
            <p:cNvSpPr>
              <a:spLocks/>
            </p:cNvSpPr>
            <p:nvPr/>
          </p:nvSpPr>
          <p:spPr bwMode="auto">
            <a:xfrm>
              <a:off x="3894" y="3325"/>
              <a:ext cx="85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4"/>
                </a:cxn>
                <a:cxn ang="0">
                  <a:pos x="0" y="69"/>
                </a:cxn>
                <a:cxn ang="0">
                  <a:pos x="0" y="0"/>
                </a:cxn>
              </a:cxnLst>
              <a:rect l="0" t="0" r="r" b="b"/>
              <a:pathLst>
                <a:path w="85" h="70">
                  <a:moveTo>
                    <a:pt x="0" y="0"/>
                  </a:moveTo>
                  <a:lnTo>
                    <a:pt x="84" y="34"/>
                  </a:ln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5" name="Rectangle 1065"/>
            <p:cNvSpPr>
              <a:spLocks noChangeArrowheads="1"/>
            </p:cNvSpPr>
            <p:nvPr/>
          </p:nvSpPr>
          <p:spPr bwMode="auto">
            <a:xfrm>
              <a:off x="1504" y="1417"/>
              <a:ext cx="30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x</a:t>
              </a:r>
              <a:r>
                <a:rPr lang="en-GB" sz="2800" baseline="-25000"/>
                <a:t>1</a:t>
              </a:r>
            </a:p>
          </p:txBody>
        </p:sp>
        <p:sp>
          <p:nvSpPr>
            <p:cNvPr id="72746" name="Rectangle 1066"/>
            <p:cNvSpPr>
              <a:spLocks noChangeArrowheads="1"/>
            </p:cNvSpPr>
            <p:nvPr/>
          </p:nvSpPr>
          <p:spPr bwMode="auto">
            <a:xfrm>
              <a:off x="1778" y="1329"/>
              <a:ext cx="301" cy="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7" name="Rectangle 1067"/>
            <p:cNvSpPr>
              <a:spLocks noChangeArrowheads="1"/>
            </p:cNvSpPr>
            <p:nvPr/>
          </p:nvSpPr>
          <p:spPr bwMode="auto">
            <a:xfrm>
              <a:off x="1827" y="2198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48" name="Rectangle 1068"/>
            <p:cNvSpPr>
              <a:spLocks noChangeArrowheads="1"/>
            </p:cNvSpPr>
            <p:nvPr/>
          </p:nvSpPr>
          <p:spPr bwMode="auto">
            <a:xfrm>
              <a:off x="1827" y="2320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49" name="Rectangle 1069"/>
            <p:cNvSpPr>
              <a:spLocks noChangeArrowheads="1"/>
            </p:cNvSpPr>
            <p:nvPr/>
          </p:nvSpPr>
          <p:spPr bwMode="auto">
            <a:xfrm>
              <a:off x="1827" y="2442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50" name="Rectangle 1070"/>
            <p:cNvSpPr>
              <a:spLocks noChangeArrowheads="1"/>
            </p:cNvSpPr>
            <p:nvPr/>
          </p:nvSpPr>
          <p:spPr bwMode="auto">
            <a:xfrm>
              <a:off x="3578" y="2146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51" name="Rectangle 1071"/>
            <p:cNvSpPr>
              <a:spLocks noChangeArrowheads="1"/>
            </p:cNvSpPr>
            <p:nvPr/>
          </p:nvSpPr>
          <p:spPr bwMode="auto">
            <a:xfrm>
              <a:off x="3578" y="2268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52" name="Rectangle 1072"/>
            <p:cNvSpPr>
              <a:spLocks noChangeArrowheads="1"/>
            </p:cNvSpPr>
            <p:nvPr/>
          </p:nvSpPr>
          <p:spPr bwMode="auto">
            <a:xfrm>
              <a:off x="3578" y="2389"/>
              <a:ext cx="17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.</a:t>
              </a:r>
            </a:p>
          </p:txBody>
        </p:sp>
        <p:sp>
          <p:nvSpPr>
            <p:cNvPr id="72753" name="Rectangle 1073"/>
            <p:cNvSpPr>
              <a:spLocks noChangeArrowheads="1"/>
            </p:cNvSpPr>
            <p:nvPr/>
          </p:nvSpPr>
          <p:spPr bwMode="auto">
            <a:xfrm>
              <a:off x="1465" y="2879"/>
              <a:ext cx="33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x</a:t>
              </a:r>
              <a:r>
                <a:rPr lang="en-GB" sz="2800" baseline="-25000"/>
                <a:t>N</a:t>
              </a:r>
            </a:p>
          </p:txBody>
        </p:sp>
        <p:sp>
          <p:nvSpPr>
            <p:cNvPr id="72754" name="Rectangle 1074"/>
            <p:cNvSpPr>
              <a:spLocks noChangeArrowheads="1"/>
            </p:cNvSpPr>
            <p:nvPr/>
          </p:nvSpPr>
          <p:spPr bwMode="auto">
            <a:xfrm>
              <a:off x="1504" y="1939"/>
              <a:ext cx="30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x</a:t>
              </a:r>
              <a:r>
                <a:rPr lang="en-GB" sz="2800" baseline="-25000"/>
                <a:t>2</a:t>
              </a:r>
            </a:p>
          </p:txBody>
        </p:sp>
        <p:sp>
          <p:nvSpPr>
            <p:cNvPr id="72755" name="Rectangle 1075"/>
            <p:cNvSpPr>
              <a:spLocks noChangeArrowheads="1"/>
            </p:cNvSpPr>
            <p:nvPr/>
          </p:nvSpPr>
          <p:spPr bwMode="auto">
            <a:xfrm>
              <a:off x="4035" y="1156"/>
              <a:ext cx="30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y</a:t>
              </a:r>
              <a:r>
                <a:rPr lang="en-GB" sz="2800" baseline="-25000"/>
                <a:t>1</a:t>
              </a:r>
            </a:p>
          </p:txBody>
        </p:sp>
        <p:sp>
          <p:nvSpPr>
            <p:cNvPr id="72756" name="Rectangle 1076"/>
            <p:cNvSpPr>
              <a:spLocks noChangeArrowheads="1"/>
            </p:cNvSpPr>
            <p:nvPr/>
          </p:nvSpPr>
          <p:spPr bwMode="auto">
            <a:xfrm>
              <a:off x="4035" y="1730"/>
              <a:ext cx="302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y</a:t>
              </a:r>
              <a:r>
                <a:rPr lang="en-GB" sz="2800" baseline="-25000"/>
                <a:t>2</a:t>
              </a:r>
            </a:p>
          </p:txBody>
        </p:sp>
        <p:sp>
          <p:nvSpPr>
            <p:cNvPr id="72757" name="Rectangle 1077"/>
            <p:cNvSpPr>
              <a:spLocks noChangeArrowheads="1"/>
            </p:cNvSpPr>
            <p:nvPr/>
          </p:nvSpPr>
          <p:spPr bwMode="auto">
            <a:xfrm>
              <a:off x="4044" y="3140"/>
              <a:ext cx="3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y</a:t>
              </a:r>
              <a:r>
                <a:rPr lang="en-GB" sz="2800" baseline="-25000"/>
                <a:t>M</a:t>
              </a:r>
            </a:p>
          </p:txBody>
        </p:sp>
        <p:sp>
          <p:nvSpPr>
            <p:cNvPr id="72758" name="Rectangle 1078"/>
            <p:cNvSpPr>
              <a:spLocks noChangeArrowheads="1"/>
            </p:cNvSpPr>
            <p:nvPr/>
          </p:nvSpPr>
          <p:spPr bwMode="auto">
            <a:xfrm>
              <a:off x="2930" y="3245"/>
              <a:ext cx="52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w</a:t>
              </a:r>
              <a:r>
                <a:rPr lang="en-GB" sz="2800" baseline="-25000"/>
                <a:t>NM</a:t>
              </a:r>
            </a:p>
          </p:txBody>
        </p:sp>
        <p:sp>
          <p:nvSpPr>
            <p:cNvPr id="72759" name="Rectangle 1079"/>
            <p:cNvSpPr>
              <a:spLocks noChangeArrowheads="1"/>
            </p:cNvSpPr>
            <p:nvPr/>
          </p:nvSpPr>
          <p:spPr bwMode="auto">
            <a:xfrm>
              <a:off x="2671" y="2775"/>
              <a:ext cx="4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w</a:t>
              </a:r>
              <a:r>
                <a:rPr lang="en-GB" sz="2800" baseline="-25000"/>
                <a:t>2M</a:t>
              </a:r>
            </a:p>
          </p:txBody>
        </p:sp>
        <p:sp>
          <p:nvSpPr>
            <p:cNvPr id="72760" name="Rectangle 1080"/>
            <p:cNvSpPr>
              <a:spLocks noChangeArrowheads="1"/>
            </p:cNvSpPr>
            <p:nvPr/>
          </p:nvSpPr>
          <p:spPr bwMode="auto">
            <a:xfrm>
              <a:off x="2987" y="2409"/>
              <a:ext cx="4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w</a:t>
              </a:r>
              <a:r>
                <a:rPr lang="en-GB" sz="2800" baseline="-25000"/>
                <a:t>1M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competitive learning neural networks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cs typeface="Times New Roman" pitchFamily="18" charset="0"/>
              </a:rPr>
              <a:t>The processing layer consists of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processing units, each receiving </a:t>
            </a:r>
            <a:r>
              <a:rPr lang="en-US" i="1">
                <a:cs typeface="Times New Roman" pitchFamily="18" charset="0"/>
              </a:rPr>
              <a:t>N</a:t>
            </a:r>
            <a:r>
              <a:rPr lang="en-US">
                <a:cs typeface="Times New Roman" pitchFamily="18" charset="0"/>
              </a:rPr>
              <a:t> input signals from the fan-out units. The 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 i="1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input to processing unit </a:t>
            </a:r>
            <a:r>
              <a:rPr lang="en-US" i="1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 has a weight </a:t>
            </a:r>
            <a:r>
              <a:rPr lang="en-US" i="1">
                <a:cs typeface="Times New Roman" pitchFamily="18" charset="0"/>
              </a:rPr>
              <a:t>w</a:t>
            </a:r>
            <a:r>
              <a:rPr lang="en-US" i="1" baseline="-25000">
                <a:cs typeface="Times New Roman" pitchFamily="18" charset="0"/>
              </a:rPr>
              <a:t>ij</a:t>
            </a:r>
            <a:r>
              <a:rPr lang="en-US">
                <a:cs typeface="Times New Roman" pitchFamily="18" charset="0"/>
              </a:rPr>
              <a:t> assigned to it. </a:t>
            </a:r>
          </a:p>
          <a:p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The output of the processing units compete on the basis of which of them has its weight vector, </a:t>
            </a:r>
            <a:r>
              <a:rPr lang="en-US" i="1">
                <a:cs typeface="Times New Roman" pitchFamily="18" charset="0"/>
              </a:rPr>
              <a:t>W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 i="1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= [</a:t>
            </a:r>
            <a:r>
              <a:rPr lang="en-US" i="1">
                <a:cs typeface="Times New Roman" pitchFamily="18" charset="0"/>
              </a:rPr>
              <a:t>w</a:t>
            </a:r>
            <a:r>
              <a:rPr lang="en-US" i="1" baseline="-25000">
                <a:cs typeface="Times New Roman" pitchFamily="18" charset="0"/>
              </a:rPr>
              <a:t>1j</a:t>
            </a:r>
            <a:r>
              <a:rPr lang="en-US">
                <a:cs typeface="Times New Roman" pitchFamily="18" charset="0"/>
              </a:rPr>
              <a:t>, </a:t>
            </a:r>
            <a:r>
              <a:rPr lang="en-US" i="1">
                <a:cs typeface="Times New Roman" pitchFamily="18" charset="0"/>
              </a:rPr>
              <a:t>w</a:t>
            </a:r>
            <a:r>
              <a:rPr lang="en-US" i="1" baseline="-25000">
                <a:cs typeface="Times New Roman" pitchFamily="18" charset="0"/>
              </a:rPr>
              <a:t>2j</a:t>
            </a:r>
            <a:r>
              <a:rPr lang="en-US">
                <a:cs typeface="Times New Roman" pitchFamily="18" charset="0"/>
              </a:rPr>
              <a:t>, … </a:t>
            </a:r>
            <a:r>
              <a:rPr lang="en-US" i="1">
                <a:cs typeface="Times New Roman" pitchFamily="18" charset="0"/>
              </a:rPr>
              <a:t>w</a:t>
            </a:r>
            <a:r>
              <a:rPr lang="en-US" i="1" baseline="-25000">
                <a:cs typeface="Times New Roman" pitchFamily="18" charset="0"/>
              </a:rPr>
              <a:t>Nj</a:t>
            </a:r>
            <a:r>
              <a:rPr lang="en-US">
                <a:cs typeface="Times New Roman" pitchFamily="18" charset="0"/>
              </a:rPr>
              <a:t>], for all j, closest to the input vector </a:t>
            </a:r>
            <a:r>
              <a:rPr lang="en-US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(as measured by a distance function </a:t>
            </a:r>
            <a:r>
              <a:rPr lang="en-US" i="1">
                <a:cs typeface="Times New Roman" pitchFamily="18" charset="0"/>
              </a:rPr>
              <a:t>D</a:t>
            </a:r>
            <a:r>
              <a:rPr lang="en-US">
                <a:cs typeface="Times New Roman" pitchFamily="18" charset="0"/>
              </a:rPr>
              <a:t>). </a:t>
            </a:r>
          </a:p>
          <a:p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The winner unit generates an output signal of 1; all the others units having outputs of 0</a:t>
            </a:r>
            <a:r>
              <a:rPr lang="en-GB"/>
              <a:t> 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8623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competitive learning neural networks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cs typeface="Times New Roman" pitchFamily="18" charset="0"/>
              </a:rPr>
              <a:t>Each processing unit calculates the distance between the input vector and the weight vector connecting the input to it, the activation of the </a:t>
            </a:r>
            <a:r>
              <a:rPr lang="en-US" sz="2000" i="1" dirty="0" err="1">
                <a:cs typeface="Times New Roman" pitchFamily="18" charset="0"/>
              </a:rPr>
              <a:t>i</a:t>
            </a:r>
            <a:r>
              <a:rPr lang="en-US" sz="2000" dirty="0" err="1">
                <a:cs typeface="Times New Roman" pitchFamily="18" charset="0"/>
              </a:rPr>
              <a:t>th</a:t>
            </a:r>
            <a:r>
              <a:rPr lang="en-US" sz="2000" dirty="0">
                <a:cs typeface="Times New Roman" pitchFamily="18" charset="0"/>
              </a:rPr>
              <a:t> processing units is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US" sz="2000" dirty="0">
                <a:cs typeface="Times New Roman" pitchFamily="18" charset="0"/>
              </a:rPr>
              <a:t>D(</a:t>
            </a:r>
            <a:r>
              <a:rPr lang="en-US" sz="2000" dirty="0" err="1">
                <a:cs typeface="Times New Roman" pitchFamily="18" charset="0"/>
              </a:rPr>
              <a:t>W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, X)  is a distance measurement function, the most common choice for this is the Euclidean distance. </a:t>
            </a:r>
          </a:p>
          <a:p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Once each processing unit has calculated its activation, a competition takes place to see which output unit has the smallest activation value</a:t>
            </a:r>
          </a:p>
          <a:p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This implies finding the unit which has its associated weight vector  closest to the input vector</a:t>
            </a:r>
            <a:r>
              <a:rPr lang="en-US" sz="2000" i="1" dirty="0">
                <a:cs typeface="Times New Roman" pitchFamily="18" charset="0"/>
              </a:rPr>
              <a:t> X</a:t>
            </a:r>
            <a:r>
              <a:rPr lang="en-US" sz="2000" dirty="0">
                <a:cs typeface="Times New Roman" pitchFamily="18" charset="0"/>
              </a:rPr>
              <a:t>. The unit with the smallest activation value is declared as winner, all others are losers.</a:t>
            </a:r>
            <a:r>
              <a:rPr lang="en-GB" sz="2000" dirty="0"/>
              <a:t> 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8623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11956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1600200" y="2448247"/>
          <a:ext cx="2357438" cy="620713"/>
        </p:xfrm>
        <a:graphic>
          <a:graphicData uri="http://schemas.openxmlformats.org/presentationml/2006/ole">
            <p:oleObj spid="_x0000_s1214466" r:id="rId3" imgW="901309" imgH="241195" progId="Equation.3">
              <p:embed/>
            </p:oleObj>
          </a:graphicData>
        </a:graphic>
      </p:graphicFrame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186238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495800" y="2549277"/>
          <a:ext cx="1909763" cy="447675"/>
        </p:xfrm>
        <a:graphic>
          <a:graphicData uri="http://schemas.openxmlformats.org/presentationml/2006/ole">
            <p:oleObj spid="_x0000_s1214467" r:id="rId4" imgW="774028" imgH="177646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competitive learning neural networks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Font typeface="Monotype Sorts" charset="2"/>
              <a:buChar char="I"/>
            </a:pPr>
            <a:r>
              <a:rPr lang="en-GB" sz="2000" dirty="0">
                <a:latin typeface="Arial" pitchFamily="34" charset="0"/>
              </a:rPr>
              <a:t>The aim of such network is to cluster the input data</a:t>
            </a:r>
          </a:p>
          <a:p>
            <a:pPr>
              <a:buFont typeface="Monotype Sorts" charset="2"/>
              <a:buChar char="I"/>
            </a:pPr>
            <a:endParaRPr lang="en-GB" sz="2000" dirty="0">
              <a:latin typeface="Arial" pitchFamily="34" charset="0"/>
            </a:endParaRPr>
          </a:p>
          <a:p>
            <a:pPr>
              <a:buFont typeface="Monotype Sorts" charset="2"/>
              <a:buChar char="I"/>
            </a:pPr>
            <a:r>
              <a:rPr lang="en-GB" sz="2000" dirty="0">
                <a:latin typeface="Arial" pitchFamily="34" charset="0"/>
              </a:rPr>
              <a:t>Similar inputs should be classified as being in the same cluster</a:t>
            </a:r>
          </a:p>
          <a:p>
            <a:pPr>
              <a:buFont typeface="Monotype Sorts" charset="2"/>
              <a:buChar char="I"/>
            </a:pPr>
            <a:endParaRPr lang="en-GB" sz="2000" dirty="0">
              <a:latin typeface="Arial" pitchFamily="34" charset="0"/>
            </a:endParaRPr>
          </a:p>
          <a:p>
            <a:pPr>
              <a:buFont typeface="Monotype Sorts" charset="2"/>
              <a:buChar char="I"/>
            </a:pPr>
            <a:r>
              <a:rPr lang="en-GB" sz="2000" dirty="0">
                <a:latin typeface="Arial" pitchFamily="34" charset="0"/>
              </a:rPr>
              <a:t>There is no known desired outputs</a:t>
            </a:r>
          </a:p>
          <a:p>
            <a:pPr>
              <a:buFont typeface="Monotype Sorts" charset="2"/>
              <a:buChar char="I"/>
            </a:pPr>
            <a:endParaRPr lang="en-GB" sz="2000" dirty="0">
              <a:latin typeface="Arial" pitchFamily="34" charset="0"/>
            </a:endParaRPr>
          </a:p>
          <a:p>
            <a:pPr>
              <a:buFont typeface="Monotype Sorts" charset="2"/>
              <a:buChar char="I"/>
            </a:pPr>
            <a:r>
              <a:rPr lang="en-GB" sz="2000" dirty="0">
                <a:latin typeface="Arial" pitchFamily="34" charset="0"/>
              </a:rPr>
              <a:t>The outputs are found by the network itself from the correlation of the input data</a:t>
            </a:r>
          </a:p>
          <a:p>
            <a:pPr>
              <a:buFont typeface="Monotype Sorts" charset="2"/>
              <a:buChar char="I"/>
            </a:pPr>
            <a:endParaRPr lang="en-GB" sz="2000" dirty="0">
              <a:latin typeface="Arial" pitchFamily="34" charset="0"/>
            </a:endParaRPr>
          </a:p>
          <a:p>
            <a:pPr>
              <a:buFont typeface="Monotype Sorts" charset="2"/>
              <a:buChar char="I"/>
            </a:pPr>
            <a:r>
              <a:rPr lang="en-US" sz="2000" dirty="0">
                <a:latin typeface="Arial" pitchFamily="34" charset="0"/>
                <a:cs typeface="Times New Roman" pitchFamily="18" charset="0"/>
              </a:rPr>
              <a:t>Such a network is also called </a:t>
            </a:r>
            <a:r>
              <a:rPr lang="en-US" sz="2000" b="1" dirty="0">
                <a:latin typeface="Arial" pitchFamily="34" charset="0"/>
                <a:cs typeface="Times New Roman" pitchFamily="18" charset="0"/>
              </a:rPr>
              <a:t>self-</a:t>
            </a:r>
            <a:r>
              <a:rPr lang="en-US" sz="2000" b="1" dirty="0" err="1">
                <a:latin typeface="Arial" pitchFamily="34" charset="0"/>
                <a:cs typeface="Times New Roman" pitchFamily="18" charset="0"/>
              </a:rPr>
              <a:t>organising</a:t>
            </a:r>
            <a:r>
              <a:rPr lang="en-US" sz="2000" b="1" dirty="0">
                <a:latin typeface="Arial" pitchFamily="34" charset="0"/>
                <a:cs typeface="Times New Roman" pitchFamily="18" charset="0"/>
              </a:rPr>
              <a:t> or </a:t>
            </a:r>
            <a:r>
              <a:rPr lang="en-US" sz="2000" b="1" dirty="0" err="1">
                <a:latin typeface="Arial" pitchFamily="34" charset="0"/>
                <a:cs typeface="Times New Roman" pitchFamily="18" charset="0"/>
              </a:rPr>
              <a:t>unsupervising</a:t>
            </a:r>
            <a:r>
              <a:rPr lang="en-US" sz="2000" b="1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Arial" pitchFamily="34" charset="0"/>
                <a:cs typeface="Times New Roman" pitchFamily="18" charset="0"/>
              </a:rPr>
              <a:t>neural network</a:t>
            </a:r>
            <a:r>
              <a:rPr lang="en-GB" sz="2000" dirty="0">
                <a:latin typeface="Arial" pitchFamily="34" charset="0"/>
              </a:rPr>
              <a:t> </a:t>
            </a:r>
          </a:p>
          <a:p>
            <a:pPr>
              <a:buFont typeface="Monotype Sorts" charset="2"/>
              <a:buChar char="I"/>
            </a:pPr>
            <a:endParaRPr lang="en-GB" sz="2000" dirty="0">
              <a:latin typeface="Arial" pitchFamily="34" charset="0"/>
            </a:endParaRPr>
          </a:p>
          <a:p>
            <a:pPr>
              <a:buFont typeface="Monotype Sorts" charset="2"/>
              <a:buChar char="I"/>
            </a:pPr>
            <a:r>
              <a:rPr lang="en-GB" sz="2000" dirty="0">
                <a:latin typeface="Arial" pitchFamily="34" charset="0"/>
              </a:rPr>
              <a:t>(Unsupervised) Competitive Learning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623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11956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186238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r>
              <a:rPr lang="en-GB"/>
              <a:t>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8623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119563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186238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88" name="Oval 64"/>
          <p:cNvSpPr>
            <a:spLocks noChangeArrowheads="1"/>
          </p:cNvSpPr>
          <p:nvPr/>
        </p:nvSpPr>
        <p:spPr bwMode="auto">
          <a:xfrm>
            <a:off x="5116513" y="1590675"/>
            <a:ext cx="862012" cy="320675"/>
          </a:xfrm>
          <a:prstGeom prst="ellipse">
            <a:avLst/>
          </a:prstGeom>
          <a:solidFill>
            <a:srgbClr val="00AE00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89" name="Oval 65"/>
          <p:cNvSpPr>
            <a:spLocks noChangeArrowheads="1"/>
          </p:cNvSpPr>
          <p:nvPr/>
        </p:nvSpPr>
        <p:spPr bwMode="auto">
          <a:xfrm>
            <a:off x="4711700" y="2468563"/>
            <a:ext cx="725488" cy="254000"/>
          </a:xfrm>
          <a:prstGeom prst="ellipse">
            <a:avLst/>
          </a:prstGeom>
          <a:solidFill>
            <a:srgbClr val="00AE00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0" name="Oval 66"/>
          <p:cNvSpPr>
            <a:spLocks noChangeArrowheads="1"/>
          </p:cNvSpPr>
          <p:nvPr/>
        </p:nvSpPr>
        <p:spPr bwMode="auto">
          <a:xfrm>
            <a:off x="5792788" y="3346450"/>
            <a:ext cx="590550" cy="119063"/>
          </a:xfrm>
          <a:prstGeom prst="ellipse">
            <a:avLst/>
          </a:prstGeom>
          <a:solidFill>
            <a:srgbClr val="618FFD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1" name="Oval 67"/>
          <p:cNvSpPr>
            <a:spLocks noChangeArrowheads="1"/>
          </p:cNvSpPr>
          <p:nvPr/>
        </p:nvSpPr>
        <p:spPr bwMode="auto">
          <a:xfrm>
            <a:off x="4238625" y="3819525"/>
            <a:ext cx="658813" cy="185738"/>
          </a:xfrm>
          <a:prstGeom prst="ellipse">
            <a:avLst/>
          </a:prstGeom>
          <a:solidFill>
            <a:srgbClr val="618FFD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2" name="Oval 68"/>
          <p:cNvSpPr>
            <a:spLocks noChangeArrowheads="1"/>
          </p:cNvSpPr>
          <p:nvPr/>
        </p:nvSpPr>
        <p:spPr bwMode="auto">
          <a:xfrm>
            <a:off x="4340225" y="3008313"/>
            <a:ext cx="152400" cy="625475"/>
          </a:xfrm>
          <a:prstGeom prst="ellipse">
            <a:avLst/>
          </a:prstGeom>
          <a:solidFill>
            <a:srgbClr val="618FFD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893" name="Oval 69"/>
          <p:cNvSpPr>
            <a:spLocks noChangeArrowheads="1"/>
          </p:cNvSpPr>
          <p:nvPr/>
        </p:nvSpPr>
        <p:spPr bwMode="auto">
          <a:xfrm>
            <a:off x="4914900" y="2941638"/>
            <a:ext cx="725488" cy="185737"/>
          </a:xfrm>
          <a:prstGeom prst="ellipse">
            <a:avLst/>
          </a:prstGeom>
          <a:solidFill>
            <a:srgbClr val="618FFD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4" name="Oval 70"/>
          <p:cNvSpPr>
            <a:spLocks noChangeArrowheads="1"/>
          </p:cNvSpPr>
          <p:nvPr/>
        </p:nvSpPr>
        <p:spPr bwMode="auto">
          <a:xfrm>
            <a:off x="4205288" y="1590675"/>
            <a:ext cx="455612" cy="1096963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5" name="Oval 71"/>
          <p:cNvSpPr>
            <a:spLocks noChangeArrowheads="1"/>
          </p:cNvSpPr>
          <p:nvPr/>
        </p:nvSpPr>
        <p:spPr bwMode="auto">
          <a:xfrm>
            <a:off x="6129338" y="3886200"/>
            <a:ext cx="1131887" cy="523875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6" name="Oval 72"/>
          <p:cNvSpPr>
            <a:spLocks noChangeArrowheads="1"/>
          </p:cNvSpPr>
          <p:nvPr/>
        </p:nvSpPr>
        <p:spPr bwMode="auto">
          <a:xfrm>
            <a:off x="6129338" y="1725613"/>
            <a:ext cx="1333500" cy="592137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7" name="Oval 73"/>
          <p:cNvSpPr>
            <a:spLocks noChangeArrowheads="1"/>
          </p:cNvSpPr>
          <p:nvPr/>
        </p:nvSpPr>
        <p:spPr bwMode="auto">
          <a:xfrm>
            <a:off x="4645025" y="3954463"/>
            <a:ext cx="1333500" cy="522287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8" name="Oval 74"/>
          <p:cNvSpPr>
            <a:spLocks noChangeArrowheads="1"/>
          </p:cNvSpPr>
          <p:nvPr/>
        </p:nvSpPr>
        <p:spPr bwMode="auto">
          <a:xfrm>
            <a:off x="5589588" y="2468563"/>
            <a:ext cx="1130300" cy="590550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99" name="Oval 75"/>
          <p:cNvSpPr>
            <a:spLocks noChangeArrowheads="1"/>
          </p:cNvSpPr>
          <p:nvPr/>
        </p:nvSpPr>
        <p:spPr bwMode="auto">
          <a:xfrm>
            <a:off x="6737350" y="2806700"/>
            <a:ext cx="725488" cy="1063625"/>
          </a:xfrm>
          <a:prstGeom prst="ellipse">
            <a:avLst/>
          </a:prstGeom>
          <a:solidFill>
            <a:srgbClr val="FC0128"/>
          </a:solidFill>
          <a:ln w="7938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4037013" y="1455738"/>
            <a:ext cx="3560762" cy="3089275"/>
          </a:xfrm>
          <a:prstGeom prst="rect">
            <a:avLst/>
          </a:prstGeom>
          <a:noFill/>
          <a:ln w="7938">
            <a:solidFill>
              <a:srgbClr val="00279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1" name="Oval 77"/>
          <p:cNvSpPr>
            <a:spLocks noChangeArrowheads="1"/>
          </p:cNvSpPr>
          <p:nvPr/>
        </p:nvSpPr>
        <p:spPr bwMode="auto">
          <a:xfrm>
            <a:off x="4711700" y="3346450"/>
            <a:ext cx="725488" cy="254000"/>
          </a:xfrm>
          <a:prstGeom prst="ellipse">
            <a:avLst/>
          </a:prstGeom>
          <a:solidFill>
            <a:srgbClr val="00AE00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2" name="Oval 78"/>
          <p:cNvSpPr>
            <a:spLocks noChangeArrowheads="1"/>
          </p:cNvSpPr>
          <p:nvPr/>
        </p:nvSpPr>
        <p:spPr bwMode="auto">
          <a:xfrm>
            <a:off x="6737350" y="2401888"/>
            <a:ext cx="725488" cy="252412"/>
          </a:xfrm>
          <a:prstGeom prst="ellipse">
            <a:avLst/>
          </a:prstGeom>
          <a:solidFill>
            <a:srgbClr val="00AE00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3" name="Oval 79"/>
          <p:cNvSpPr>
            <a:spLocks noChangeArrowheads="1"/>
          </p:cNvSpPr>
          <p:nvPr/>
        </p:nvSpPr>
        <p:spPr bwMode="auto">
          <a:xfrm>
            <a:off x="5049838" y="2132013"/>
            <a:ext cx="590550" cy="117475"/>
          </a:xfrm>
          <a:prstGeom prst="ellipse">
            <a:avLst/>
          </a:prstGeom>
          <a:solidFill>
            <a:srgbClr val="618FFD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4" name="Oval 80"/>
          <p:cNvSpPr>
            <a:spLocks noChangeArrowheads="1"/>
          </p:cNvSpPr>
          <p:nvPr/>
        </p:nvSpPr>
        <p:spPr bwMode="auto">
          <a:xfrm>
            <a:off x="5589588" y="3616325"/>
            <a:ext cx="725487" cy="254000"/>
          </a:xfrm>
          <a:prstGeom prst="ellipse">
            <a:avLst/>
          </a:prstGeom>
          <a:solidFill>
            <a:srgbClr val="00AE00"/>
          </a:solidFill>
          <a:ln w="7938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05" name="Rectangle 81"/>
          <p:cNvSpPr>
            <a:spLocks noChangeArrowheads="1"/>
          </p:cNvSpPr>
          <p:nvPr/>
        </p:nvSpPr>
        <p:spPr bwMode="auto">
          <a:xfrm>
            <a:off x="4032076" y="4662488"/>
            <a:ext cx="3924300" cy="1223962"/>
          </a:xfrm>
          <a:prstGeom prst="rect">
            <a:avLst/>
          </a:prstGeom>
          <a:noFill/>
          <a:ln w="7938">
            <a:solidFill>
              <a:srgbClr val="00279F"/>
            </a:solidFill>
            <a:miter lim="800000"/>
            <a:headEnd/>
            <a:tailEnd/>
          </a:ln>
        </p:spPr>
        <p:txBody>
          <a:bodyPr/>
          <a:lstStyle/>
          <a:p>
            <a:endParaRPr lang="en-US" sz="700"/>
          </a:p>
        </p:txBody>
      </p:sp>
      <p:sp>
        <p:nvSpPr>
          <p:cNvPr id="77906" name="Rectangle 82"/>
          <p:cNvSpPr>
            <a:spLocks noChangeArrowheads="1"/>
          </p:cNvSpPr>
          <p:nvPr/>
        </p:nvSpPr>
        <p:spPr bwMode="auto">
          <a:xfrm>
            <a:off x="4116213" y="4730750"/>
            <a:ext cx="315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>
                <a:solidFill>
                  <a:srgbClr val="00279F"/>
                </a:solidFill>
              </a:rPr>
              <a:t>Task: Classify the elliptical </a:t>
            </a:r>
            <a:endParaRPr lang="en-GB" sz="700"/>
          </a:p>
        </p:txBody>
      </p:sp>
      <p:sp>
        <p:nvSpPr>
          <p:cNvPr id="77907" name="Rectangle 83"/>
          <p:cNvSpPr>
            <a:spLocks noChangeArrowheads="1"/>
          </p:cNvSpPr>
          <p:nvPr/>
        </p:nvSpPr>
        <p:spPr bwMode="auto">
          <a:xfrm>
            <a:off x="4116213" y="5111750"/>
            <a:ext cx="34258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dirty="0">
                <a:solidFill>
                  <a:srgbClr val="00279F"/>
                </a:solidFill>
              </a:rPr>
              <a:t>shape blobs into three sizes: </a:t>
            </a:r>
            <a:endParaRPr lang="en-GB" sz="700" dirty="0"/>
          </a:p>
        </p:txBody>
      </p:sp>
      <p:sp>
        <p:nvSpPr>
          <p:cNvPr id="77908" name="Rectangle 84"/>
          <p:cNvSpPr>
            <a:spLocks noChangeArrowheads="1"/>
          </p:cNvSpPr>
          <p:nvPr/>
        </p:nvSpPr>
        <p:spPr bwMode="auto">
          <a:xfrm>
            <a:off x="4116213" y="5491163"/>
            <a:ext cx="3042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800" dirty="0">
                <a:solidFill>
                  <a:srgbClr val="00279F"/>
                </a:solidFill>
              </a:rPr>
              <a:t>Large, Medium and  Small</a:t>
            </a:r>
            <a:endParaRPr lang="en-GB" sz="700" dirty="0"/>
          </a:p>
        </p:txBody>
      </p:sp>
      <p:sp>
        <p:nvSpPr>
          <p:cNvPr id="77909" name="Rectangle 85"/>
          <p:cNvSpPr>
            <a:spLocks noChangeArrowheads="1"/>
          </p:cNvSpPr>
          <p:nvPr/>
        </p:nvSpPr>
        <p:spPr bwMode="auto">
          <a:xfrm>
            <a:off x="4627563" y="1717675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4703763" y="1768475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</a:t>
            </a:r>
            <a:endParaRPr lang="en-GB"/>
          </a:p>
        </p:txBody>
      </p:sp>
      <p:sp>
        <p:nvSpPr>
          <p:cNvPr id="77911" name="Rectangle 87"/>
          <p:cNvSpPr>
            <a:spLocks noChangeArrowheads="1"/>
          </p:cNvSpPr>
          <p:nvPr/>
        </p:nvSpPr>
        <p:spPr bwMode="auto">
          <a:xfrm>
            <a:off x="5978525" y="1651000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12" name="Rectangle 88"/>
          <p:cNvSpPr>
            <a:spLocks noChangeArrowheads="1"/>
          </p:cNvSpPr>
          <p:nvPr/>
        </p:nvSpPr>
        <p:spPr bwMode="auto">
          <a:xfrm>
            <a:off x="6053138" y="1700213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2</a:t>
            </a:r>
            <a:endParaRPr lang="en-GB"/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7327900" y="1651000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7404100" y="1700213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3</a:t>
            </a:r>
            <a:endParaRPr lang="en-GB"/>
          </a:p>
        </p:txBody>
      </p:sp>
      <p:sp>
        <p:nvSpPr>
          <p:cNvPr id="77915" name="Rectangle 91"/>
          <p:cNvSpPr>
            <a:spLocks noChangeArrowheads="1"/>
          </p:cNvSpPr>
          <p:nvPr/>
        </p:nvSpPr>
        <p:spPr bwMode="auto">
          <a:xfrm>
            <a:off x="5640388" y="2055813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16" name="Rectangle 92"/>
          <p:cNvSpPr>
            <a:spLocks noChangeArrowheads="1"/>
          </p:cNvSpPr>
          <p:nvPr/>
        </p:nvSpPr>
        <p:spPr bwMode="auto">
          <a:xfrm>
            <a:off x="5716588" y="2106613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4</a:t>
            </a:r>
            <a:endParaRPr lang="en-GB"/>
          </a:p>
        </p:txBody>
      </p:sp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7396163" y="2325688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18" name="Rectangle 94"/>
          <p:cNvSpPr>
            <a:spLocks noChangeArrowheads="1"/>
          </p:cNvSpPr>
          <p:nvPr/>
        </p:nvSpPr>
        <p:spPr bwMode="auto">
          <a:xfrm>
            <a:off x="7470775" y="2376488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5</a:t>
            </a:r>
            <a:endParaRPr lang="en-GB"/>
          </a:p>
        </p:txBody>
      </p:sp>
      <p:sp>
        <p:nvSpPr>
          <p:cNvPr id="77919" name="Rectangle 95"/>
          <p:cNvSpPr>
            <a:spLocks noChangeArrowheads="1"/>
          </p:cNvSpPr>
          <p:nvPr/>
        </p:nvSpPr>
        <p:spPr bwMode="auto">
          <a:xfrm>
            <a:off x="5370513" y="2392363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20" name="Rectangle 96"/>
          <p:cNvSpPr>
            <a:spLocks noChangeArrowheads="1"/>
          </p:cNvSpPr>
          <p:nvPr/>
        </p:nvSpPr>
        <p:spPr bwMode="auto">
          <a:xfrm>
            <a:off x="5446713" y="2443163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6</a:t>
            </a:r>
            <a:endParaRPr lang="en-GB"/>
          </a:p>
        </p:txBody>
      </p:sp>
      <p:sp>
        <p:nvSpPr>
          <p:cNvPr id="77921" name="Rectangle 97"/>
          <p:cNvSpPr>
            <a:spLocks noChangeArrowheads="1"/>
          </p:cNvSpPr>
          <p:nvPr/>
        </p:nvSpPr>
        <p:spPr bwMode="auto">
          <a:xfrm>
            <a:off x="6719888" y="2663825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22" name="Rectangle 98"/>
          <p:cNvSpPr>
            <a:spLocks noChangeArrowheads="1"/>
          </p:cNvSpPr>
          <p:nvPr/>
        </p:nvSpPr>
        <p:spPr bwMode="auto">
          <a:xfrm>
            <a:off x="6796088" y="2713038"/>
            <a:ext cx="160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7</a:t>
            </a:r>
            <a:endParaRPr lang="en-GB"/>
          </a:p>
        </p:txBody>
      </p:sp>
      <p:sp>
        <p:nvSpPr>
          <p:cNvPr id="77923" name="Rectangle 99"/>
          <p:cNvSpPr>
            <a:spLocks noChangeArrowheads="1"/>
          </p:cNvSpPr>
          <p:nvPr/>
        </p:nvSpPr>
        <p:spPr bwMode="auto">
          <a:xfrm>
            <a:off x="7327900" y="3743325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24" name="Rectangle 100"/>
          <p:cNvSpPr>
            <a:spLocks noChangeArrowheads="1"/>
          </p:cNvSpPr>
          <p:nvPr/>
        </p:nvSpPr>
        <p:spPr bwMode="auto">
          <a:xfrm>
            <a:off x="7404100" y="3794125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8</a:t>
            </a:r>
            <a:endParaRPr lang="en-GB"/>
          </a:p>
        </p:txBody>
      </p:sp>
      <p:sp>
        <p:nvSpPr>
          <p:cNvPr id="77925" name="Rectangle 101"/>
          <p:cNvSpPr>
            <a:spLocks noChangeArrowheads="1"/>
          </p:cNvSpPr>
          <p:nvPr/>
        </p:nvSpPr>
        <p:spPr bwMode="auto">
          <a:xfrm>
            <a:off x="4492625" y="3000375"/>
            <a:ext cx="2444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26" name="Rectangle 102"/>
          <p:cNvSpPr>
            <a:spLocks noChangeArrowheads="1"/>
          </p:cNvSpPr>
          <p:nvPr/>
        </p:nvSpPr>
        <p:spPr bwMode="auto">
          <a:xfrm>
            <a:off x="4568825" y="3051175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9</a:t>
            </a:r>
            <a:endParaRPr lang="en-GB"/>
          </a:p>
        </p:txBody>
      </p:sp>
      <p:sp>
        <p:nvSpPr>
          <p:cNvPr id="77927" name="Rectangle 103"/>
          <p:cNvSpPr>
            <a:spLocks noChangeArrowheads="1"/>
          </p:cNvSpPr>
          <p:nvPr/>
        </p:nvSpPr>
        <p:spPr bwMode="auto">
          <a:xfrm>
            <a:off x="5572125" y="2933700"/>
            <a:ext cx="3381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28" name="Rectangle 104"/>
          <p:cNvSpPr>
            <a:spLocks noChangeArrowheads="1"/>
          </p:cNvSpPr>
          <p:nvPr/>
        </p:nvSpPr>
        <p:spPr bwMode="auto">
          <a:xfrm>
            <a:off x="5648325" y="29845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10</a:t>
            </a:r>
            <a:endParaRPr lang="en-GB"/>
          </a:p>
        </p:txBody>
      </p:sp>
      <p:sp>
        <p:nvSpPr>
          <p:cNvPr id="77929" name="Rectangle 105"/>
          <p:cNvSpPr>
            <a:spLocks noChangeArrowheads="1"/>
          </p:cNvSpPr>
          <p:nvPr/>
        </p:nvSpPr>
        <p:spPr bwMode="auto">
          <a:xfrm>
            <a:off x="6315075" y="3270250"/>
            <a:ext cx="3381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30" name="Rectangle 106"/>
          <p:cNvSpPr>
            <a:spLocks noChangeArrowheads="1"/>
          </p:cNvSpPr>
          <p:nvPr/>
        </p:nvSpPr>
        <p:spPr bwMode="auto">
          <a:xfrm>
            <a:off x="6391275" y="332105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11</a:t>
            </a:r>
            <a:endParaRPr lang="en-GB"/>
          </a:p>
        </p:txBody>
      </p:sp>
      <p:sp>
        <p:nvSpPr>
          <p:cNvPr id="77931" name="Rectangle 107"/>
          <p:cNvSpPr>
            <a:spLocks noChangeArrowheads="1"/>
          </p:cNvSpPr>
          <p:nvPr/>
        </p:nvSpPr>
        <p:spPr bwMode="auto">
          <a:xfrm>
            <a:off x="5437188" y="3338513"/>
            <a:ext cx="338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32" name="Rectangle 108"/>
          <p:cNvSpPr>
            <a:spLocks noChangeArrowheads="1"/>
          </p:cNvSpPr>
          <p:nvPr/>
        </p:nvSpPr>
        <p:spPr bwMode="auto">
          <a:xfrm>
            <a:off x="5513388" y="33893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12</a:t>
            </a:r>
            <a:endParaRPr lang="en-GB"/>
          </a:p>
        </p:txBody>
      </p:sp>
      <p:sp>
        <p:nvSpPr>
          <p:cNvPr id="77933" name="Rectangle 109"/>
          <p:cNvSpPr>
            <a:spLocks noChangeArrowheads="1"/>
          </p:cNvSpPr>
          <p:nvPr/>
        </p:nvSpPr>
        <p:spPr bwMode="auto">
          <a:xfrm>
            <a:off x="6315075" y="3608388"/>
            <a:ext cx="33813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34" name="Rectangle 110"/>
          <p:cNvSpPr>
            <a:spLocks noChangeArrowheads="1"/>
          </p:cNvSpPr>
          <p:nvPr/>
        </p:nvSpPr>
        <p:spPr bwMode="auto">
          <a:xfrm>
            <a:off x="6391275" y="365918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13</a:t>
            </a:r>
            <a:endParaRPr lang="en-GB"/>
          </a:p>
        </p:txBody>
      </p:sp>
      <p:sp>
        <p:nvSpPr>
          <p:cNvPr id="77935" name="Rectangle 111"/>
          <p:cNvSpPr>
            <a:spLocks noChangeArrowheads="1"/>
          </p:cNvSpPr>
          <p:nvPr/>
        </p:nvSpPr>
        <p:spPr bwMode="auto">
          <a:xfrm>
            <a:off x="4897438" y="3743325"/>
            <a:ext cx="338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36" name="Rectangle 112"/>
          <p:cNvSpPr>
            <a:spLocks noChangeArrowheads="1"/>
          </p:cNvSpPr>
          <p:nvPr/>
        </p:nvSpPr>
        <p:spPr bwMode="auto">
          <a:xfrm>
            <a:off x="4973638" y="37941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14</a:t>
            </a:r>
            <a:endParaRPr lang="en-GB"/>
          </a:p>
        </p:txBody>
      </p:sp>
      <p:sp>
        <p:nvSpPr>
          <p:cNvPr id="77937" name="Rectangle 113"/>
          <p:cNvSpPr>
            <a:spLocks noChangeArrowheads="1"/>
          </p:cNvSpPr>
          <p:nvPr/>
        </p:nvSpPr>
        <p:spPr bwMode="auto">
          <a:xfrm>
            <a:off x="5910263" y="4216400"/>
            <a:ext cx="338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38" name="Rectangle 114"/>
          <p:cNvSpPr>
            <a:spLocks noChangeArrowheads="1"/>
          </p:cNvSpPr>
          <p:nvPr/>
        </p:nvSpPr>
        <p:spPr bwMode="auto">
          <a:xfrm>
            <a:off x="5986463" y="42672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15</a:t>
            </a:r>
            <a:endParaRPr lang="en-GB"/>
          </a:p>
        </p:txBody>
      </p:sp>
      <p:sp>
        <p:nvSpPr>
          <p:cNvPr id="77939" name="Rectangle 115"/>
          <p:cNvSpPr>
            <a:spLocks noChangeArrowheads="1"/>
          </p:cNvSpPr>
          <p:nvPr/>
        </p:nvSpPr>
        <p:spPr bwMode="auto">
          <a:xfrm>
            <a:off x="7192963" y="4216400"/>
            <a:ext cx="338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940" name="Rectangle 116"/>
          <p:cNvSpPr>
            <a:spLocks noChangeArrowheads="1"/>
          </p:cNvSpPr>
          <p:nvPr/>
        </p:nvSpPr>
        <p:spPr bwMode="auto">
          <a:xfrm>
            <a:off x="7269163" y="42672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16</a:t>
            </a:r>
            <a:endParaRPr lang="en-GB"/>
          </a:p>
        </p:txBody>
      </p:sp>
      <p:sp>
        <p:nvSpPr>
          <p:cNvPr id="77941" name="Oval 117"/>
          <p:cNvSpPr>
            <a:spLocks noChangeArrowheads="1"/>
          </p:cNvSpPr>
          <p:nvPr/>
        </p:nvSpPr>
        <p:spPr bwMode="auto">
          <a:xfrm>
            <a:off x="1606550" y="1590675"/>
            <a:ext cx="1198563" cy="523875"/>
          </a:xfrm>
          <a:prstGeom prst="ellipse">
            <a:avLst/>
          </a:prstGeom>
          <a:noFill/>
          <a:ln w="7938">
            <a:solidFill>
              <a:srgbClr val="06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1598613" y="1811338"/>
            <a:ext cx="1214437" cy="92075"/>
            <a:chOff x="1007" y="1141"/>
            <a:chExt cx="765" cy="58"/>
          </a:xfrm>
        </p:grpSpPr>
        <p:sp>
          <p:nvSpPr>
            <p:cNvPr id="77942" name="Line 118"/>
            <p:cNvSpPr>
              <a:spLocks noChangeShapeType="1"/>
            </p:cNvSpPr>
            <p:nvPr/>
          </p:nvSpPr>
          <p:spPr bwMode="auto">
            <a:xfrm>
              <a:off x="1054" y="1167"/>
              <a:ext cx="670" cy="1"/>
            </a:xfrm>
            <a:prstGeom prst="line">
              <a:avLst/>
            </a:prstGeom>
            <a:noFill/>
            <a:ln w="7938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43" name="Freeform 119"/>
            <p:cNvSpPr>
              <a:spLocks/>
            </p:cNvSpPr>
            <p:nvPr/>
          </p:nvSpPr>
          <p:spPr bwMode="auto">
            <a:xfrm>
              <a:off x="1007" y="1141"/>
              <a:ext cx="63" cy="58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26"/>
                </a:cxn>
                <a:cxn ang="0">
                  <a:pos x="63" y="58"/>
                </a:cxn>
                <a:cxn ang="0">
                  <a:pos x="63" y="0"/>
                </a:cxn>
              </a:cxnLst>
              <a:rect l="0" t="0" r="r" b="b"/>
              <a:pathLst>
                <a:path w="63" h="58">
                  <a:moveTo>
                    <a:pt x="63" y="0"/>
                  </a:moveTo>
                  <a:lnTo>
                    <a:pt x="0" y="26"/>
                  </a:lnTo>
                  <a:lnTo>
                    <a:pt x="63" y="5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44" name="Freeform 120"/>
            <p:cNvSpPr>
              <a:spLocks/>
            </p:cNvSpPr>
            <p:nvPr/>
          </p:nvSpPr>
          <p:spPr bwMode="auto">
            <a:xfrm>
              <a:off x="1714" y="1141"/>
              <a:ext cx="58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8" y="26"/>
                </a:cxn>
                <a:cxn ang="0">
                  <a:pos x="0" y="0"/>
                </a:cxn>
                <a:cxn ang="0">
                  <a:pos x="0" y="58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58" y="26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2163763" y="1582738"/>
            <a:ext cx="92075" cy="539750"/>
            <a:chOff x="1363" y="997"/>
            <a:chExt cx="58" cy="340"/>
          </a:xfrm>
        </p:grpSpPr>
        <p:sp>
          <p:nvSpPr>
            <p:cNvPr id="77946" name="Line 122"/>
            <p:cNvSpPr>
              <a:spLocks noChangeShapeType="1"/>
            </p:cNvSpPr>
            <p:nvPr/>
          </p:nvSpPr>
          <p:spPr bwMode="auto">
            <a:xfrm>
              <a:off x="1389" y="1045"/>
              <a:ext cx="1" cy="244"/>
            </a:xfrm>
            <a:prstGeom prst="line">
              <a:avLst/>
            </a:prstGeom>
            <a:noFill/>
            <a:ln w="7938">
              <a:solidFill>
                <a:srgbClr val="618FF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47" name="Freeform 123"/>
            <p:cNvSpPr>
              <a:spLocks/>
            </p:cNvSpPr>
            <p:nvPr/>
          </p:nvSpPr>
          <p:spPr bwMode="auto">
            <a:xfrm>
              <a:off x="1363" y="997"/>
              <a:ext cx="58" cy="64"/>
            </a:xfrm>
            <a:custGeom>
              <a:avLst/>
              <a:gdLst/>
              <a:ahLst/>
              <a:cxnLst>
                <a:cxn ang="0">
                  <a:pos x="58" y="64"/>
                </a:cxn>
                <a:cxn ang="0">
                  <a:pos x="26" y="0"/>
                </a:cxn>
                <a:cxn ang="0">
                  <a:pos x="0" y="64"/>
                </a:cxn>
                <a:cxn ang="0">
                  <a:pos x="58" y="64"/>
                </a:cxn>
              </a:cxnLst>
              <a:rect l="0" t="0" r="r" b="b"/>
              <a:pathLst>
                <a:path w="58" h="64">
                  <a:moveTo>
                    <a:pt x="58" y="64"/>
                  </a:moveTo>
                  <a:lnTo>
                    <a:pt x="26" y="0"/>
                  </a:lnTo>
                  <a:lnTo>
                    <a:pt x="0" y="64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48" name="Freeform 124"/>
            <p:cNvSpPr>
              <a:spLocks/>
            </p:cNvSpPr>
            <p:nvPr/>
          </p:nvSpPr>
          <p:spPr bwMode="auto">
            <a:xfrm>
              <a:off x="1363" y="1279"/>
              <a:ext cx="58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58"/>
                </a:cxn>
                <a:cxn ang="0">
                  <a:pos x="58" y="0"/>
                </a:cxn>
                <a:cxn ang="0">
                  <a:pos x="0" y="0"/>
                </a:cxn>
              </a:cxnLst>
              <a:rect l="0" t="0" r="r" b="b"/>
              <a:pathLst>
                <a:path w="58" h="58">
                  <a:moveTo>
                    <a:pt x="0" y="0"/>
                  </a:moveTo>
                  <a:lnTo>
                    <a:pt x="26" y="58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1598613" y="1852613"/>
            <a:ext cx="336550" cy="742950"/>
            <a:chOff x="1007" y="1167"/>
            <a:chExt cx="212" cy="468"/>
          </a:xfrm>
        </p:grpSpPr>
        <p:sp>
          <p:nvSpPr>
            <p:cNvPr id="77950" name="Line 126"/>
            <p:cNvSpPr>
              <a:spLocks noChangeShapeType="1"/>
            </p:cNvSpPr>
            <p:nvPr/>
          </p:nvSpPr>
          <p:spPr bwMode="auto">
            <a:xfrm flipH="1">
              <a:off x="1007" y="1210"/>
              <a:ext cx="186" cy="425"/>
            </a:xfrm>
            <a:prstGeom prst="line">
              <a:avLst/>
            </a:prstGeom>
            <a:noFill/>
            <a:ln w="7938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51" name="Freeform 127"/>
            <p:cNvSpPr>
              <a:spLocks/>
            </p:cNvSpPr>
            <p:nvPr/>
          </p:nvSpPr>
          <p:spPr bwMode="auto">
            <a:xfrm>
              <a:off x="1166" y="1167"/>
              <a:ext cx="53" cy="69"/>
            </a:xfrm>
            <a:custGeom>
              <a:avLst/>
              <a:gdLst/>
              <a:ahLst/>
              <a:cxnLst>
                <a:cxn ang="0">
                  <a:pos x="53" y="69"/>
                </a:cxn>
                <a:cxn ang="0">
                  <a:pos x="53" y="0"/>
                </a:cxn>
                <a:cxn ang="0">
                  <a:pos x="0" y="43"/>
                </a:cxn>
                <a:cxn ang="0">
                  <a:pos x="53" y="69"/>
                </a:cxn>
              </a:cxnLst>
              <a:rect l="0" t="0" r="r" b="b"/>
              <a:pathLst>
                <a:path w="53" h="69">
                  <a:moveTo>
                    <a:pt x="53" y="69"/>
                  </a:moveTo>
                  <a:lnTo>
                    <a:pt x="53" y="0"/>
                  </a:lnTo>
                  <a:lnTo>
                    <a:pt x="0" y="43"/>
                  </a:lnTo>
                  <a:lnTo>
                    <a:pt x="53" y="69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2273300" y="1987550"/>
            <a:ext cx="473075" cy="338138"/>
            <a:chOff x="1432" y="1252"/>
            <a:chExt cx="298" cy="213"/>
          </a:xfrm>
        </p:grpSpPr>
        <p:sp>
          <p:nvSpPr>
            <p:cNvPr id="77953" name="Line 129"/>
            <p:cNvSpPr>
              <a:spLocks noChangeShapeType="1"/>
            </p:cNvSpPr>
            <p:nvPr/>
          </p:nvSpPr>
          <p:spPr bwMode="auto">
            <a:xfrm>
              <a:off x="1469" y="1273"/>
              <a:ext cx="261" cy="192"/>
            </a:xfrm>
            <a:prstGeom prst="line">
              <a:avLst/>
            </a:prstGeom>
            <a:noFill/>
            <a:ln w="7938">
              <a:solidFill>
                <a:srgbClr val="618FF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54" name="Freeform 130"/>
            <p:cNvSpPr>
              <a:spLocks/>
            </p:cNvSpPr>
            <p:nvPr/>
          </p:nvSpPr>
          <p:spPr bwMode="auto">
            <a:xfrm>
              <a:off x="1432" y="1252"/>
              <a:ext cx="69" cy="64"/>
            </a:xfrm>
            <a:custGeom>
              <a:avLst/>
              <a:gdLst/>
              <a:ahLst/>
              <a:cxnLst>
                <a:cxn ang="0">
                  <a:pos x="69" y="11"/>
                </a:cxn>
                <a:cxn ang="0">
                  <a:pos x="0" y="0"/>
                </a:cxn>
                <a:cxn ang="0">
                  <a:pos x="37" y="64"/>
                </a:cxn>
                <a:cxn ang="0">
                  <a:pos x="69" y="11"/>
                </a:cxn>
              </a:cxnLst>
              <a:rect l="0" t="0" r="r" b="b"/>
              <a:pathLst>
                <a:path w="69" h="64">
                  <a:moveTo>
                    <a:pt x="69" y="11"/>
                  </a:moveTo>
                  <a:lnTo>
                    <a:pt x="0" y="0"/>
                  </a:lnTo>
                  <a:lnTo>
                    <a:pt x="37" y="64"/>
                  </a:lnTo>
                  <a:lnTo>
                    <a:pt x="69" y="11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sp>
        <p:nvSpPr>
          <p:cNvPr id="77956" name="Rectangle 132"/>
          <p:cNvSpPr>
            <a:spLocks noChangeArrowheads="1"/>
          </p:cNvSpPr>
          <p:nvPr/>
        </p:nvSpPr>
        <p:spPr bwMode="auto">
          <a:xfrm>
            <a:off x="2535238" y="2317750"/>
            <a:ext cx="6318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57" name="Rectangle 133"/>
          <p:cNvSpPr>
            <a:spLocks noChangeArrowheads="1"/>
          </p:cNvSpPr>
          <p:nvPr/>
        </p:nvSpPr>
        <p:spPr bwMode="auto">
          <a:xfrm>
            <a:off x="2609850" y="2368550"/>
            <a:ext cx="1057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7958" name="Rectangle 134"/>
          <p:cNvSpPr>
            <a:spLocks noChangeArrowheads="1"/>
          </p:cNvSpPr>
          <p:nvPr/>
        </p:nvSpPr>
        <p:spPr bwMode="auto">
          <a:xfrm>
            <a:off x="2736850" y="2519363"/>
            <a:ext cx="81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2</a:t>
            </a:r>
            <a:endParaRPr lang="en-GB" sz="600"/>
          </a:p>
        </p:txBody>
      </p:sp>
      <p:sp>
        <p:nvSpPr>
          <p:cNvPr id="77959" name="Rectangle 135"/>
          <p:cNvSpPr>
            <a:spLocks noChangeArrowheads="1"/>
          </p:cNvSpPr>
          <p:nvPr/>
        </p:nvSpPr>
        <p:spPr bwMode="auto">
          <a:xfrm>
            <a:off x="2830513" y="2368550"/>
            <a:ext cx="213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 sz="600"/>
          </a:p>
        </p:txBody>
      </p:sp>
      <p:sp>
        <p:nvSpPr>
          <p:cNvPr id="77960" name="Rectangle 136"/>
          <p:cNvSpPr>
            <a:spLocks noChangeArrowheads="1"/>
          </p:cNvSpPr>
          <p:nvPr/>
        </p:nvSpPr>
        <p:spPr bwMode="auto">
          <a:xfrm>
            <a:off x="1319213" y="2587625"/>
            <a:ext cx="63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61" name="Rectangle 137"/>
          <p:cNvSpPr>
            <a:spLocks noChangeArrowheads="1"/>
          </p:cNvSpPr>
          <p:nvPr/>
        </p:nvSpPr>
        <p:spPr bwMode="auto">
          <a:xfrm>
            <a:off x="1395413" y="2638425"/>
            <a:ext cx="1057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7962" name="Rectangle 138"/>
          <p:cNvSpPr>
            <a:spLocks noChangeArrowheads="1"/>
          </p:cNvSpPr>
          <p:nvPr/>
        </p:nvSpPr>
        <p:spPr bwMode="auto">
          <a:xfrm>
            <a:off x="1522413" y="2789238"/>
            <a:ext cx="81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1</a:t>
            </a:r>
            <a:endParaRPr lang="en-GB" sz="600"/>
          </a:p>
        </p:txBody>
      </p:sp>
      <p:sp>
        <p:nvSpPr>
          <p:cNvPr id="77963" name="Rectangle 139"/>
          <p:cNvSpPr>
            <a:spLocks noChangeArrowheads="1"/>
          </p:cNvSpPr>
          <p:nvPr/>
        </p:nvSpPr>
        <p:spPr bwMode="auto">
          <a:xfrm>
            <a:off x="1614488" y="2638425"/>
            <a:ext cx="213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 sz="600"/>
          </a:p>
        </p:txBody>
      </p:sp>
      <p:sp>
        <p:nvSpPr>
          <p:cNvPr id="77964" name="Rectangle 140"/>
          <p:cNvSpPr>
            <a:spLocks noChangeArrowheads="1"/>
          </p:cNvSpPr>
          <p:nvPr/>
        </p:nvSpPr>
        <p:spPr bwMode="auto">
          <a:xfrm>
            <a:off x="2805113" y="1785938"/>
            <a:ext cx="211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65" name="Rectangle 141"/>
          <p:cNvSpPr>
            <a:spLocks noChangeArrowheads="1"/>
          </p:cNvSpPr>
          <p:nvPr/>
        </p:nvSpPr>
        <p:spPr bwMode="auto">
          <a:xfrm>
            <a:off x="2881313" y="1836738"/>
            <a:ext cx="352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i</a:t>
            </a:r>
            <a:endParaRPr lang="en-GB" sz="600"/>
          </a:p>
        </p:txBody>
      </p:sp>
      <p:sp>
        <p:nvSpPr>
          <p:cNvPr id="77966" name="Oval 142"/>
          <p:cNvSpPr>
            <a:spLocks noChangeArrowheads="1"/>
          </p:cNvSpPr>
          <p:nvPr/>
        </p:nvSpPr>
        <p:spPr bwMode="auto">
          <a:xfrm>
            <a:off x="1606550" y="1590675"/>
            <a:ext cx="1198563" cy="523875"/>
          </a:xfrm>
          <a:prstGeom prst="ellipse">
            <a:avLst/>
          </a:prstGeom>
          <a:noFill/>
          <a:ln w="7938">
            <a:solidFill>
              <a:srgbClr val="063DE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46"/>
          <p:cNvGrpSpPr>
            <a:grpSpLocks/>
          </p:cNvGrpSpPr>
          <p:nvPr/>
        </p:nvGrpSpPr>
        <p:grpSpPr bwMode="auto">
          <a:xfrm>
            <a:off x="1598613" y="1811338"/>
            <a:ext cx="1214437" cy="92075"/>
            <a:chOff x="1007" y="1141"/>
            <a:chExt cx="765" cy="58"/>
          </a:xfrm>
        </p:grpSpPr>
        <p:sp>
          <p:nvSpPr>
            <p:cNvPr id="77967" name="Line 143"/>
            <p:cNvSpPr>
              <a:spLocks noChangeShapeType="1"/>
            </p:cNvSpPr>
            <p:nvPr/>
          </p:nvSpPr>
          <p:spPr bwMode="auto">
            <a:xfrm>
              <a:off x="1054" y="1167"/>
              <a:ext cx="670" cy="1"/>
            </a:xfrm>
            <a:prstGeom prst="line">
              <a:avLst/>
            </a:prstGeom>
            <a:noFill/>
            <a:ln w="7938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68" name="Freeform 144"/>
            <p:cNvSpPr>
              <a:spLocks/>
            </p:cNvSpPr>
            <p:nvPr/>
          </p:nvSpPr>
          <p:spPr bwMode="auto">
            <a:xfrm>
              <a:off x="1007" y="1141"/>
              <a:ext cx="63" cy="58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26"/>
                </a:cxn>
                <a:cxn ang="0">
                  <a:pos x="63" y="58"/>
                </a:cxn>
                <a:cxn ang="0">
                  <a:pos x="63" y="0"/>
                </a:cxn>
              </a:cxnLst>
              <a:rect l="0" t="0" r="r" b="b"/>
              <a:pathLst>
                <a:path w="63" h="58">
                  <a:moveTo>
                    <a:pt x="63" y="0"/>
                  </a:moveTo>
                  <a:lnTo>
                    <a:pt x="0" y="26"/>
                  </a:lnTo>
                  <a:lnTo>
                    <a:pt x="63" y="5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69" name="Freeform 145"/>
            <p:cNvSpPr>
              <a:spLocks/>
            </p:cNvSpPr>
            <p:nvPr/>
          </p:nvSpPr>
          <p:spPr bwMode="auto">
            <a:xfrm>
              <a:off x="1714" y="1141"/>
              <a:ext cx="58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8" y="26"/>
                </a:cxn>
                <a:cxn ang="0">
                  <a:pos x="0" y="0"/>
                </a:cxn>
                <a:cxn ang="0">
                  <a:pos x="0" y="58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58" y="26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2163763" y="1582738"/>
            <a:ext cx="92075" cy="539750"/>
            <a:chOff x="1363" y="997"/>
            <a:chExt cx="58" cy="340"/>
          </a:xfrm>
        </p:grpSpPr>
        <p:sp>
          <p:nvSpPr>
            <p:cNvPr id="77971" name="Line 147"/>
            <p:cNvSpPr>
              <a:spLocks noChangeShapeType="1"/>
            </p:cNvSpPr>
            <p:nvPr/>
          </p:nvSpPr>
          <p:spPr bwMode="auto">
            <a:xfrm>
              <a:off x="1389" y="1045"/>
              <a:ext cx="1" cy="244"/>
            </a:xfrm>
            <a:prstGeom prst="line">
              <a:avLst/>
            </a:prstGeom>
            <a:noFill/>
            <a:ln w="7938">
              <a:solidFill>
                <a:srgbClr val="618FF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72" name="Freeform 148"/>
            <p:cNvSpPr>
              <a:spLocks/>
            </p:cNvSpPr>
            <p:nvPr/>
          </p:nvSpPr>
          <p:spPr bwMode="auto">
            <a:xfrm>
              <a:off x="1363" y="997"/>
              <a:ext cx="58" cy="64"/>
            </a:xfrm>
            <a:custGeom>
              <a:avLst/>
              <a:gdLst/>
              <a:ahLst/>
              <a:cxnLst>
                <a:cxn ang="0">
                  <a:pos x="58" y="64"/>
                </a:cxn>
                <a:cxn ang="0">
                  <a:pos x="26" y="0"/>
                </a:cxn>
                <a:cxn ang="0">
                  <a:pos x="0" y="64"/>
                </a:cxn>
                <a:cxn ang="0">
                  <a:pos x="58" y="64"/>
                </a:cxn>
              </a:cxnLst>
              <a:rect l="0" t="0" r="r" b="b"/>
              <a:pathLst>
                <a:path w="58" h="64">
                  <a:moveTo>
                    <a:pt x="58" y="64"/>
                  </a:moveTo>
                  <a:lnTo>
                    <a:pt x="26" y="0"/>
                  </a:lnTo>
                  <a:lnTo>
                    <a:pt x="0" y="64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73" name="Freeform 149"/>
            <p:cNvSpPr>
              <a:spLocks/>
            </p:cNvSpPr>
            <p:nvPr/>
          </p:nvSpPr>
          <p:spPr bwMode="auto">
            <a:xfrm>
              <a:off x="1363" y="1279"/>
              <a:ext cx="58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58"/>
                </a:cxn>
                <a:cxn ang="0">
                  <a:pos x="58" y="0"/>
                </a:cxn>
                <a:cxn ang="0">
                  <a:pos x="0" y="0"/>
                </a:cxn>
              </a:cxnLst>
              <a:rect l="0" t="0" r="r" b="b"/>
              <a:pathLst>
                <a:path w="58" h="58">
                  <a:moveTo>
                    <a:pt x="0" y="0"/>
                  </a:moveTo>
                  <a:lnTo>
                    <a:pt x="26" y="58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1598613" y="1852613"/>
            <a:ext cx="336550" cy="742950"/>
            <a:chOff x="1007" y="1167"/>
            <a:chExt cx="212" cy="468"/>
          </a:xfrm>
        </p:grpSpPr>
        <p:sp>
          <p:nvSpPr>
            <p:cNvPr id="77975" name="Line 151"/>
            <p:cNvSpPr>
              <a:spLocks noChangeShapeType="1"/>
            </p:cNvSpPr>
            <p:nvPr/>
          </p:nvSpPr>
          <p:spPr bwMode="auto">
            <a:xfrm flipH="1">
              <a:off x="1007" y="1210"/>
              <a:ext cx="186" cy="425"/>
            </a:xfrm>
            <a:prstGeom prst="line">
              <a:avLst/>
            </a:prstGeom>
            <a:noFill/>
            <a:ln w="7938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76" name="Freeform 152"/>
            <p:cNvSpPr>
              <a:spLocks/>
            </p:cNvSpPr>
            <p:nvPr/>
          </p:nvSpPr>
          <p:spPr bwMode="auto">
            <a:xfrm>
              <a:off x="1166" y="1167"/>
              <a:ext cx="53" cy="69"/>
            </a:xfrm>
            <a:custGeom>
              <a:avLst/>
              <a:gdLst/>
              <a:ahLst/>
              <a:cxnLst>
                <a:cxn ang="0">
                  <a:pos x="53" y="69"/>
                </a:cxn>
                <a:cxn ang="0">
                  <a:pos x="53" y="0"/>
                </a:cxn>
                <a:cxn ang="0">
                  <a:pos x="0" y="43"/>
                </a:cxn>
                <a:cxn ang="0">
                  <a:pos x="53" y="69"/>
                </a:cxn>
              </a:cxnLst>
              <a:rect l="0" t="0" r="r" b="b"/>
              <a:pathLst>
                <a:path w="53" h="69">
                  <a:moveTo>
                    <a:pt x="53" y="69"/>
                  </a:moveTo>
                  <a:lnTo>
                    <a:pt x="53" y="0"/>
                  </a:lnTo>
                  <a:lnTo>
                    <a:pt x="0" y="43"/>
                  </a:lnTo>
                  <a:lnTo>
                    <a:pt x="53" y="69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grpSp>
        <p:nvGrpSpPr>
          <p:cNvPr id="9" name="Group 156"/>
          <p:cNvGrpSpPr>
            <a:grpSpLocks/>
          </p:cNvGrpSpPr>
          <p:nvPr/>
        </p:nvGrpSpPr>
        <p:grpSpPr bwMode="auto">
          <a:xfrm>
            <a:off x="2273300" y="1987550"/>
            <a:ext cx="473075" cy="338138"/>
            <a:chOff x="1432" y="1252"/>
            <a:chExt cx="298" cy="213"/>
          </a:xfrm>
        </p:grpSpPr>
        <p:sp>
          <p:nvSpPr>
            <p:cNvPr id="77978" name="Line 154"/>
            <p:cNvSpPr>
              <a:spLocks noChangeShapeType="1"/>
            </p:cNvSpPr>
            <p:nvPr/>
          </p:nvSpPr>
          <p:spPr bwMode="auto">
            <a:xfrm>
              <a:off x="1469" y="1273"/>
              <a:ext cx="261" cy="192"/>
            </a:xfrm>
            <a:prstGeom prst="line">
              <a:avLst/>
            </a:prstGeom>
            <a:noFill/>
            <a:ln w="7938">
              <a:solidFill>
                <a:srgbClr val="618FF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  <p:sp>
          <p:nvSpPr>
            <p:cNvPr id="77979" name="Freeform 155"/>
            <p:cNvSpPr>
              <a:spLocks/>
            </p:cNvSpPr>
            <p:nvPr/>
          </p:nvSpPr>
          <p:spPr bwMode="auto">
            <a:xfrm>
              <a:off x="1432" y="1252"/>
              <a:ext cx="69" cy="64"/>
            </a:xfrm>
            <a:custGeom>
              <a:avLst/>
              <a:gdLst/>
              <a:ahLst/>
              <a:cxnLst>
                <a:cxn ang="0">
                  <a:pos x="69" y="11"/>
                </a:cxn>
                <a:cxn ang="0">
                  <a:pos x="0" y="0"/>
                </a:cxn>
                <a:cxn ang="0">
                  <a:pos x="37" y="64"/>
                </a:cxn>
                <a:cxn ang="0">
                  <a:pos x="69" y="11"/>
                </a:cxn>
              </a:cxnLst>
              <a:rect l="0" t="0" r="r" b="b"/>
              <a:pathLst>
                <a:path w="69" h="64">
                  <a:moveTo>
                    <a:pt x="69" y="11"/>
                  </a:moveTo>
                  <a:lnTo>
                    <a:pt x="0" y="0"/>
                  </a:lnTo>
                  <a:lnTo>
                    <a:pt x="37" y="64"/>
                  </a:lnTo>
                  <a:lnTo>
                    <a:pt x="69" y="11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600"/>
            </a:p>
          </p:txBody>
        </p:sp>
      </p:grpSp>
      <p:sp>
        <p:nvSpPr>
          <p:cNvPr id="77981" name="Rectangle 157"/>
          <p:cNvSpPr>
            <a:spLocks noChangeArrowheads="1"/>
          </p:cNvSpPr>
          <p:nvPr/>
        </p:nvSpPr>
        <p:spPr bwMode="auto">
          <a:xfrm>
            <a:off x="2535238" y="2317750"/>
            <a:ext cx="6318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82" name="Rectangle 158"/>
          <p:cNvSpPr>
            <a:spLocks noChangeArrowheads="1"/>
          </p:cNvSpPr>
          <p:nvPr/>
        </p:nvSpPr>
        <p:spPr bwMode="auto">
          <a:xfrm>
            <a:off x="2609850" y="2368550"/>
            <a:ext cx="1057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7983" name="Rectangle 159"/>
          <p:cNvSpPr>
            <a:spLocks noChangeArrowheads="1"/>
          </p:cNvSpPr>
          <p:nvPr/>
        </p:nvSpPr>
        <p:spPr bwMode="auto">
          <a:xfrm>
            <a:off x="2736850" y="2519363"/>
            <a:ext cx="81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2</a:t>
            </a:r>
            <a:endParaRPr lang="en-GB" sz="600"/>
          </a:p>
        </p:txBody>
      </p:sp>
      <p:sp>
        <p:nvSpPr>
          <p:cNvPr id="77984" name="Rectangle 160"/>
          <p:cNvSpPr>
            <a:spLocks noChangeArrowheads="1"/>
          </p:cNvSpPr>
          <p:nvPr/>
        </p:nvSpPr>
        <p:spPr bwMode="auto">
          <a:xfrm>
            <a:off x="2830513" y="2368550"/>
            <a:ext cx="213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 sz="600"/>
          </a:p>
        </p:txBody>
      </p:sp>
      <p:sp>
        <p:nvSpPr>
          <p:cNvPr id="77985" name="Rectangle 161"/>
          <p:cNvSpPr>
            <a:spLocks noChangeArrowheads="1"/>
          </p:cNvSpPr>
          <p:nvPr/>
        </p:nvSpPr>
        <p:spPr bwMode="auto">
          <a:xfrm>
            <a:off x="1319213" y="2587625"/>
            <a:ext cx="63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86" name="Rectangle 162"/>
          <p:cNvSpPr>
            <a:spLocks noChangeArrowheads="1"/>
          </p:cNvSpPr>
          <p:nvPr/>
        </p:nvSpPr>
        <p:spPr bwMode="auto">
          <a:xfrm>
            <a:off x="1395413" y="2638425"/>
            <a:ext cx="1057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7987" name="Rectangle 163"/>
          <p:cNvSpPr>
            <a:spLocks noChangeArrowheads="1"/>
          </p:cNvSpPr>
          <p:nvPr/>
        </p:nvSpPr>
        <p:spPr bwMode="auto">
          <a:xfrm>
            <a:off x="1522413" y="2789238"/>
            <a:ext cx="81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1</a:t>
            </a:r>
            <a:endParaRPr lang="en-GB" sz="600"/>
          </a:p>
        </p:txBody>
      </p:sp>
      <p:sp>
        <p:nvSpPr>
          <p:cNvPr id="77988" name="Rectangle 164"/>
          <p:cNvSpPr>
            <a:spLocks noChangeArrowheads="1"/>
          </p:cNvSpPr>
          <p:nvPr/>
        </p:nvSpPr>
        <p:spPr bwMode="auto">
          <a:xfrm>
            <a:off x="1614488" y="2638425"/>
            <a:ext cx="213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 sz="600"/>
          </a:p>
        </p:txBody>
      </p:sp>
      <p:sp>
        <p:nvSpPr>
          <p:cNvPr id="77989" name="Rectangle 165"/>
          <p:cNvSpPr>
            <a:spLocks noChangeArrowheads="1"/>
          </p:cNvSpPr>
          <p:nvPr/>
        </p:nvSpPr>
        <p:spPr bwMode="auto">
          <a:xfrm>
            <a:off x="2805113" y="1785938"/>
            <a:ext cx="21113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7990" name="Rectangle 166"/>
          <p:cNvSpPr>
            <a:spLocks noChangeArrowheads="1"/>
          </p:cNvSpPr>
          <p:nvPr/>
        </p:nvSpPr>
        <p:spPr bwMode="auto">
          <a:xfrm>
            <a:off x="2881313" y="1836738"/>
            <a:ext cx="352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279F"/>
                </a:solidFill>
              </a:rPr>
              <a:t>i</a:t>
            </a:r>
            <a:endParaRPr lang="en-GB" sz="600"/>
          </a:p>
        </p:txBody>
      </p:sp>
      <p:grpSp>
        <p:nvGrpSpPr>
          <p:cNvPr id="10" name="Group 175"/>
          <p:cNvGrpSpPr>
            <a:grpSpLocks/>
          </p:cNvGrpSpPr>
          <p:nvPr/>
        </p:nvGrpSpPr>
        <p:grpSpPr bwMode="auto">
          <a:xfrm>
            <a:off x="1377950" y="3929063"/>
            <a:ext cx="93663" cy="1671637"/>
            <a:chOff x="868" y="2475"/>
            <a:chExt cx="59" cy="1053"/>
          </a:xfrm>
        </p:grpSpPr>
        <p:sp>
          <p:nvSpPr>
            <p:cNvPr id="77997" name="Line 173"/>
            <p:cNvSpPr>
              <a:spLocks noChangeShapeType="1"/>
            </p:cNvSpPr>
            <p:nvPr/>
          </p:nvSpPr>
          <p:spPr bwMode="auto">
            <a:xfrm>
              <a:off x="895" y="2517"/>
              <a:ext cx="1" cy="1011"/>
            </a:xfrm>
            <a:prstGeom prst="line">
              <a:avLst/>
            </a:prstGeom>
            <a:noFill/>
            <a:ln w="7938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98" name="Freeform 174"/>
            <p:cNvSpPr>
              <a:spLocks/>
            </p:cNvSpPr>
            <p:nvPr/>
          </p:nvSpPr>
          <p:spPr bwMode="auto">
            <a:xfrm>
              <a:off x="868" y="2475"/>
              <a:ext cx="59" cy="58"/>
            </a:xfrm>
            <a:custGeom>
              <a:avLst/>
              <a:gdLst/>
              <a:ahLst/>
              <a:cxnLst>
                <a:cxn ang="0">
                  <a:pos x="59" y="58"/>
                </a:cxn>
                <a:cxn ang="0">
                  <a:pos x="32" y="0"/>
                </a:cxn>
                <a:cxn ang="0">
                  <a:pos x="0" y="58"/>
                </a:cxn>
                <a:cxn ang="0">
                  <a:pos x="59" y="58"/>
                </a:cxn>
              </a:cxnLst>
              <a:rect l="0" t="0" r="r" b="b"/>
              <a:pathLst>
                <a:path w="59" h="58">
                  <a:moveTo>
                    <a:pt x="59" y="58"/>
                  </a:moveTo>
                  <a:lnTo>
                    <a:pt x="32" y="0"/>
                  </a:lnTo>
                  <a:lnTo>
                    <a:pt x="0" y="58"/>
                  </a:lnTo>
                  <a:lnTo>
                    <a:pt x="59" y="58"/>
                  </a:lnTo>
                  <a:close/>
                </a:path>
              </a:pathLst>
            </a:custGeom>
            <a:solidFill>
              <a:srgbClr val="0027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78"/>
          <p:cNvGrpSpPr>
            <a:grpSpLocks/>
          </p:cNvGrpSpPr>
          <p:nvPr/>
        </p:nvGrpSpPr>
        <p:grpSpPr bwMode="auto">
          <a:xfrm>
            <a:off x="1420813" y="5557838"/>
            <a:ext cx="1611312" cy="92075"/>
            <a:chOff x="895" y="3501"/>
            <a:chExt cx="1015" cy="58"/>
          </a:xfrm>
        </p:grpSpPr>
        <p:sp>
          <p:nvSpPr>
            <p:cNvPr id="78000" name="Line 176"/>
            <p:cNvSpPr>
              <a:spLocks noChangeShapeType="1"/>
            </p:cNvSpPr>
            <p:nvPr/>
          </p:nvSpPr>
          <p:spPr bwMode="auto">
            <a:xfrm>
              <a:off x="895" y="3528"/>
              <a:ext cx="967" cy="1"/>
            </a:xfrm>
            <a:prstGeom prst="line">
              <a:avLst/>
            </a:prstGeom>
            <a:noFill/>
            <a:ln w="7938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01" name="Freeform 177"/>
            <p:cNvSpPr>
              <a:spLocks/>
            </p:cNvSpPr>
            <p:nvPr/>
          </p:nvSpPr>
          <p:spPr bwMode="auto">
            <a:xfrm>
              <a:off x="1852" y="3501"/>
              <a:ext cx="58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8" y="27"/>
                </a:cxn>
                <a:cxn ang="0">
                  <a:pos x="0" y="0"/>
                </a:cxn>
                <a:cxn ang="0">
                  <a:pos x="0" y="58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58" y="27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27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003" name="Rectangle 179"/>
          <p:cNvSpPr>
            <a:spLocks noChangeArrowheads="1"/>
          </p:cNvSpPr>
          <p:nvPr/>
        </p:nvSpPr>
        <p:spPr bwMode="auto">
          <a:xfrm>
            <a:off x="1344613" y="3625850"/>
            <a:ext cx="4222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8004" name="Rectangle 180"/>
          <p:cNvSpPr>
            <a:spLocks noChangeArrowheads="1"/>
          </p:cNvSpPr>
          <p:nvPr/>
        </p:nvSpPr>
        <p:spPr bwMode="auto">
          <a:xfrm>
            <a:off x="1420813" y="3694113"/>
            <a:ext cx="1218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8005" name="Rectangle 181"/>
          <p:cNvSpPr>
            <a:spLocks noChangeArrowheads="1"/>
          </p:cNvSpPr>
          <p:nvPr/>
        </p:nvSpPr>
        <p:spPr bwMode="auto">
          <a:xfrm>
            <a:off x="1573213" y="3860800"/>
            <a:ext cx="8976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>
                <a:solidFill>
                  <a:srgbClr val="00279F"/>
                </a:solidFill>
              </a:rPr>
              <a:t>1</a:t>
            </a:r>
            <a:endParaRPr lang="en-GB" sz="600"/>
          </a:p>
        </p:txBody>
      </p:sp>
      <p:sp>
        <p:nvSpPr>
          <p:cNvPr id="78006" name="Rectangle 182"/>
          <p:cNvSpPr>
            <a:spLocks noChangeArrowheads="1"/>
          </p:cNvSpPr>
          <p:nvPr/>
        </p:nvSpPr>
        <p:spPr bwMode="auto">
          <a:xfrm>
            <a:off x="3006725" y="5430838"/>
            <a:ext cx="4222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07" name="Rectangle 183"/>
          <p:cNvSpPr>
            <a:spLocks noChangeArrowheads="1"/>
          </p:cNvSpPr>
          <p:nvPr/>
        </p:nvSpPr>
        <p:spPr bwMode="auto">
          <a:xfrm>
            <a:off x="3082925" y="5499100"/>
            <a:ext cx="285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500">
                <a:solidFill>
                  <a:srgbClr val="00279F"/>
                </a:solidFill>
              </a:rPr>
              <a:t>x</a:t>
            </a:r>
            <a:endParaRPr lang="en-GB"/>
          </a:p>
        </p:txBody>
      </p:sp>
      <p:sp>
        <p:nvSpPr>
          <p:cNvPr id="78008" name="Rectangle 184"/>
          <p:cNvSpPr>
            <a:spLocks noChangeArrowheads="1"/>
          </p:cNvSpPr>
          <p:nvPr/>
        </p:nvSpPr>
        <p:spPr bwMode="auto">
          <a:xfrm>
            <a:off x="3235325" y="5667375"/>
            <a:ext cx="193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279F"/>
                </a:solidFill>
              </a:rPr>
              <a:t>2</a:t>
            </a:r>
            <a:endParaRPr lang="en-GB"/>
          </a:p>
        </p:txBody>
      </p:sp>
      <p:grpSp>
        <p:nvGrpSpPr>
          <p:cNvPr id="12" name="Group 187"/>
          <p:cNvGrpSpPr>
            <a:grpSpLocks/>
          </p:cNvGrpSpPr>
          <p:nvPr/>
        </p:nvGrpSpPr>
        <p:grpSpPr bwMode="auto">
          <a:xfrm>
            <a:off x="1377950" y="3929063"/>
            <a:ext cx="93663" cy="1671637"/>
            <a:chOff x="868" y="2475"/>
            <a:chExt cx="59" cy="1053"/>
          </a:xfrm>
        </p:grpSpPr>
        <p:sp>
          <p:nvSpPr>
            <p:cNvPr id="78009" name="Line 185"/>
            <p:cNvSpPr>
              <a:spLocks noChangeShapeType="1"/>
            </p:cNvSpPr>
            <p:nvPr/>
          </p:nvSpPr>
          <p:spPr bwMode="auto">
            <a:xfrm>
              <a:off x="895" y="2517"/>
              <a:ext cx="1" cy="1011"/>
            </a:xfrm>
            <a:prstGeom prst="line">
              <a:avLst/>
            </a:prstGeom>
            <a:noFill/>
            <a:ln w="7938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10" name="Freeform 186"/>
            <p:cNvSpPr>
              <a:spLocks/>
            </p:cNvSpPr>
            <p:nvPr/>
          </p:nvSpPr>
          <p:spPr bwMode="auto">
            <a:xfrm>
              <a:off x="868" y="2475"/>
              <a:ext cx="59" cy="58"/>
            </a:xfrm>
            <a:custGeom>
              <a:avLst/>
              <a:gdLst/>
              <a:ahLst/>
              <a:cxnLst>
                <a:cxn ang="0">
                  <a:pos x="59" y="58"/>
                </a:cxn>
                <a:cxn ang="0">
                  <a:pos x="32" y="0"/>
                </a:cxn>
                <a:cxn ang="0">
                  <a:pos x="0" y="58"/>
                </a:cxn>
                <a:cxn ang="0">
                  <a:pos x="59" y="58"/>
                </a:cxn>
              </a:cxnLst>
              <a:rect l="0" t="0" r="r" b="b"/>
              <a:pathLst>
                <a:path w="59" h="58">
                  <a:moveTo>
                    <a:pt x="59" y="58"/>
                  </a:moveTo>
                  <a:lnTo>
                    <a:pt x="32" y="0"/>
                  </a:lnTo>
                  <a:lnTo>
                    <a:pt x="0" y="58"/>
                  </a:lnTo>
                  <a:lnTo>
                    <a:pt x="59" y="58"/>
                  </a:lnTo>
                  <a:close/>
                </a:path>
              </a:pathLst>
            </a:custGeom>
            <a:solidFill>
              <a:srgbClr val="0027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90"/>
          <p:cNvGrpSpPr>
            <a:grpSpLocks/>
          </p:cNvGrpSpPr>
          <p:nvPr/>
        </p:nvGrpSpPr>
        <p:grpSpPr bwMode="auto">
          <a:xfrm>
            <a:off x="1420813" y="5557838"/>
            <a:ext cx="1611312" cy="92075"/>
            <a:chOff x="895" y="3501"/>
            <a:chExt cx="1015" cy="58"/>
          </a:xfrm>
        </p:grpSpPr>
        <p:sp>
          <p:nvSpPr>
            <p:cNvPr id="78012" name="Line 188"/>
            <p:cNvSpPr>
              <a:spLocks noChangeShapeType="1"/>
            </p:cNvSpPr>
            <p:nvPr/>
          </p:nvSpPr>
          <p:spPr bwMode="auto">
            <a:xfrm>
              <a:off x="895" y="3528"/>
              <a:ext cx="967" cy="1"/>
            </a:xfrm>
            <a:prstGeom prst="line">
              <a:avLst/>
            </a:prstGeom>
            <a:noFill/>
            <a:ln w="7938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13" name="Freeform 189"/>
            <p:cNvSpPr>
              <a:spLocks/>
            </p:cNvSpPr>
            <p:nvPr/>
          </p:nvSpPr>
          <p:spPr bwMode="auto">
            <a:xfrm>
              <a:off x="1852" y="3501"/>
              <a:ext cx="58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8" y="27"/>
                </a:cxn>
                <a:cxn ang="0">
                  <a:pos x="0" y="0"/>
                </a:cxn>
                <a:cxn ang="0">
                  <a:pos x="0" y="58"/>
                </a:cxn>
              </a:cxnLst>
              <a:rect l="0" t="0" r="r" b="b"/>
              <a:pathLst>
                <a:path w="58" h="58">
                  <a:moveTo>
                    <a:pt x="0" y="58"/>
                  </a:moveTo>
                  <a:lnTo>
                    <a:pt x="58" y="27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27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015" name="Rectangle 191"/>
          <p:cNvSpPr>
            <a:spLocks noChangeArrowheads="1"/>
          </p:cNvSpPr>
          <p:nvPr/>
        </p:nvSpPr>
        <p:spPr bwMode="auto">
          <a:xfrm>
            <a:off x="1344613" y="3625850"/>
            <a:ext cx="4222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600"/>
          </a:p>
        </p:txBody>
      </p:sp>
      <p:sp>
        <p:nvSpPr>
          <p:cNvPr id="78016" name="Rectangle 192"/>
          <p:cNvSpPr>
            <a:spLocks noChangeArrowheads="1"/>
          </p:cNvSpPr>
          <p:nvPr/>
        </p:nvSpPr>
        <p:spPr bwMode="auto">
          <a:xfrm>
            <a:off x="1420813" y="3694113"/>
            <a:ext cx="1218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279F"/>
                </a:solidFill>
              </a:rPr>
              <a:t>x</a:t>
            </a:r>
            <a:endParaRPr lang="en-GB" sz="600"/>
          </a:p>
        </p:txBody>
      </p:sp>
      <p:sp>
        <p:nvSpPr>
          <p:cNvPr id="78017" name="Rectangle 193"/>
          <p:cNvSpPr>
            <a:spLocks noChangeArrowheads="1"/>
          </p:cNvSpPr>
          <p:nvPr/>
        </p:nvSpPr>
        <p:spPr bwMode="auto">
          <a:xfrm>
            <a:off x="1573213" y="3860800"/>
            <a:ext cx="8976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100">
                <a:solidFill>
                  <a:srgbClr val="00279F"/>
                </a:solidFill>
              </a:rPr>
              <a:t>1</a:t>
            </a:r>
            <a:endParaRPr lang="en-GB" sz="600"/>
          </a:p>
        </p:txBody>
      </p:sp>
      <p:sp>
        <p:nvSpPr>
          <p:cNvPr id="78018" name="Rectangle 194"/>
          <p:cNvSpPr>
            <a:spLocks noChangeArrowheads="1"/>
          </p:cNvSpPr>
          <p:nvPr/>
        </p:nvSpPr>
        <p:spPr bwMode="auto">
          <a:xfrm>
            <a:off x="3006725" y="5430838"/>
            <a:ext cx="4222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19" name="Rectangle 195"/>
          <p:cNvSpPr>
            <a:spLocks noChangeArrowheads="1"/>
          </p:cNvSpPr>
          <p:nvPr/>
        </p:nvSpPr>
        <p:spPr bwMode="auto">
          <a:xfrm>
            <a:off x="3082925" y="5499100"/>
            <a:ext cx="285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500">
                <a:solidFill>
                  <a:srgbClr val="00279F"/>
                </a:solidFill>
              </a:rPr>
              <a:t>x</a:t>
            </a:r>
            <a:endParaRPr lang="en-GB"/>
          </a:p>
        </p:txBody>
      </p:sp>
      <p:sp>
        <p:nvSpPr>
          <p:cNvPr id="78020" name="Rectangle 196"/>
          <p:cNvSpPr>
            <a:spLocks noChangeArrowheads="1"/>
          </p:cNvSpPr>
          <p:nvPr/>
        </p:nvSpPr>
        <p:spPr bwMode="auto">
          <a:xfrm>
            <a:off x="3235325" y="5667375"/>
            <a:ext cx="193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700">
                <a:solidFill>
                  <a:srgbClr val="00279F"/>
                </a:solidFill>
              </a:rPr>
              <a:t>2</a:t>
            </a:r>
            <a:endParaRPr lang="en-GB"/>
          </a:p>
        </p:txBody>
      </p:sp>
      <p:sp>
        <p:nvSpPr>
          <p:cNvPr id="78021" name="Oval 197"/>
          <p:cNvSpPr>
            <a:spLocks noChangeArrowheads="1"/>
          </p:cNvSpPr>
          <p:nvPr/>
        </p:nvSpPr>
        <p:spPr bwMode="auto">
          <a:xfrm>
            <a:off x="2146300" y="4359275"/>
            <a:ext cx="119063" cy="185738"/>
          </a:xfrm>
          <a:prstGeom prst="ellipse">
            <a:avLst/>
          </a:prstGeom>
          <a:solidFill>
            <a:srgbClr val="618FFD"/>
          </a:solidFill>
          <a:ln w="7938">
            <a:solidFill>
              <a:srgbClr val="00279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22" name="Line 198"/>
          <p:cNvSpPr>
            <a:spLocks noChangeShapeType="1"/>
          </p:cNvSpPr>
          <p:nvPr/>
        </p:nvSpPr>
        <p:spPr bwMode="auto">
          <a:xfrm>
            <a:off x="1395413" y="4486275"/>
            <a:ext cx="742950" cy="1588"/>
          </a:xfrm>
          <a:prstGeom prst="line">
            <a:avLst/>
          </a:prstGeom>
          <a:noFill/>
          <a:ln w="7938">
            <a:solidFill>
              <a:srgbClr val="00279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23" name="Line 199"/>
          <p:cNvSpPr>
            <a:spLocks noChangeShapeType="1"/>
          </p:cNvSpPr>
          <p:nvPr/>
        </p:nvSpPr>
        <p:spPr bwMode="auto">
          <a:xfrm>
            <a:off x="2205038" y="4552950"/>
            <a:ext cx="1587" cy="1012825"/>
          </a:xfrm>
          <a:prstGeom prst="line">
            <a:avLst/>
          </a:prstGeom>
          <a:noFill/>
          <a:ln w="7938">
            <a:solidFill>
              <a:srgbClr val="00279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24" name="Rectangle 200"/>
          <p:cNvSpPr>
            <a:spLocks noChangeArrowheads="1"/>
          </p:cNvSpPr>
          <p:nvPr/>
        </p:nvSpPr>
        <p:spPr bwMode="auto">
          <a:xfrm>
            <a:off x="2332038" y="4283075"/>
            <a:ext cx="45561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25" name="Rectangle 201"/>
          <p:cNvSpPr>
            <a:spLocks noChangeArrowheads="1"/>
          </p:cNvSpPr>
          <p:nvPr/>
        </p:nvSpPr>
        <p:spPr bwMode="auto">
          <a:xfrm>
            <a:off x="2408238" y="4333875"/>
            <a:ext cx="361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X(i)</a:t>
            </a:r>
            <a:endParaRPr lang="en-GB"/>
          </a:p>
        </p:txBody>
      </p:sp>
      <p:sp>
        <p:nvSpPr>
          <p:cNvPr id="78026" name="Rectangle 202"/>
          <p:cNvSpPr>
            <a:spLocks noChangeArrowheads="1"/>
          </p:cNvSpPr>
          <p:nvPr/>
        </p:nvSpPr>
        <p:spPr bwMode="auto">
          <a:xfrm>
            <a:off x="1993900" y="5634038"/>
            <a:ext cx="4810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27" name="Rectangle 203"/>
          <p:cNvSpPr>
            <a:spLocks noChangeArrowheads="1"/>
          </p:cNvSpPr>
          <p:nvPr/>
        </p:nvSpPr>
        <p:spPr bwMode="auto">
          <a:xfrm>
            <a:off x="2070100" y="5684838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/>
          </a:p>
        </p:txBody>
      </p:sp>
      <p:sp>
        <p:nvSpPr>
          <p:cNvPr id="78028" name="Rectangle 204"/>
          <p:cNvSpPr>
            <a:spLocks noChangeArrowheads="1"/>
          </p:cNvSpPr>
          <p:nvPr/>
        </p:nvSpPr>
        <p:spPr bwMode="auto">
          <a:xfrm>
            <a:off x="2154238" y="5776913"/>
            <a:ext cx="1174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279F"/>
                </a:solidFill>
              </a:rPr>
              <a:t>2</a:t>
            </a:r>
            <a:endParaRPr lang="en-GB"/>
          </a:p>
        </p:txBody>
      </p:sp>
      <p:sp>
        <p:nvSpPr>
          <p:cNvPr id="78029" name="Rectangle 205"/>
          <p:cNvSpPr>
            <a:spLocks noChangeArrowheads="1"/>
          </p:cNvSpPr>
          <p:nvPr/>
        </p:nvSpPr>
        <p:spPr bwMode="auto">
          <a:xfrm>
            <a:off x="2214563" y="5684838"/>
            <a:ext cx="23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/>
          </a:p>
        </p:txBody>
      </p:sp>
      <p:sp>
        <p:nvSpPr>
          <p:cNvPr id="78030" name="Rectangle 206"/>
          <p:cNvSpPr>
            <a:spLocks noChangeArrowheads="1"/>
          </p:cNvSpPr>
          <p:nvPr/>
        </p:nvSpPr>
        <p:spPr bwMode="auto">
          <a:xfrm>
            <a:off x="914400" y="4351338"/>
            <a:ext cx="4810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031" name="Rectangle 207"/>
          <p:cNvSpPr>
            <a:spLocks noChangeArrowheads="1"/>
          </p:cNvSpPr>
          <p:nvPr/>
        </p:nvSpPr>
        <p:spPr bwMode="auto">
          <a:xfrm>
            <a:off x="990600" y="4402138"/>
            <a:ext cx="160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x</a:t>
            </a:r>
            <a:endParaRPr lang="en-GB"/>
          </a:p>
        </p:txBody>
      </p:sp>
      <p:sp>
        <p:nvSpPr>
          <p:cNvPr id="78032" name="Rectangle 208"/>
          <p:cNvSpPr>
            <a:spLocks noChangeArrowheads="1"/>
          </p:cNvSpPr>
          <p:nvPr/>
        </p:nvSpPr>
        <p:spPr bwMode="auto">
          <a:xfrm>
            <a:off x="1074738" y="4494213"/>
            <a:ext cx="1174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000">
                <a:solidFill>
                  <a:srgbClr val="00279F"/>
                </a:solidFill>
              </a:rPr>
              <a:t>1</a:t>
            </a:r>
            <a:endParaRPr lang="en-GB"/>
          </a:p>
        </p:txBody>
      </p:sp>
      <p:sp>
        <p:nvSpPr>
          <p:cNvPr id="78033" name="Rectangle 209"/>
          <p:cNvSpPr>
            <a:spLocks noChangeArrowheads="1"/>
          </p:cNvSpPr>
          <p:nvPr/>
        </p:nvSpPr>
        <p:spPr bwMode="auto">
          <a:xfrm>
            <a:off x="1133475" y="4402138"/>
            <a:ext cx="234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>
                <a:solidFill>
                  <a:srgbClr val="00279F"/>
                </a:solidFill>
              </a:rPr>
              <a:t>(i)</a:t>
            </a:r>
            <a:endParaRPr lang="en-GB"/>
          </a:p>
        </p:txBody>
      </p:sp>
      <p:grpSp>
        <p:nvGrpSpPr>
          <p:cNvPr id="14" name="Group 212"/>
          <p:cNvGrpSpPr>
            <a:grpSpLocks/>
          </p:cNvGrpSpPr>
          <p:nvPr/>
        </p:nvGrpSpPr>
        <p:grpSpPr bwMode="auto">
          <a:xfrm>
            <a:off x="2138363" y="3608388"/>
            <a:ext cx="109537" cy="674687"/>
            <a:chOff x="1347" y="2273"/>
            <a:chExt cx="69" cy="425"/>
          </a:xfrm>
        </p:grpSpPr>
        <p:sp>
          <p:nvSpPr>
            <p:cNvPr id="78034" name="Line 210"/>
            <p:cNvSpPr>
              <a:spLocks noChangeShapeType="1"/>
            </p:cNvSpPr>
            <p:nvPr/>
          </p:nvSpPr>
          <p:spPr bwMode="auto">
            <a:xfrm>
              <a:off x="1347" y="2273"/>
              <a:ext cx="37" cy="377"/>
            </a:xfrm>
            <a:prstGeom prst="line">
              <a:avLst/>
            </a:prstGeom>
            <a:noFill/>
            <a:ln w="7938">
              <a:solidFill>
                <a:srgbClr val="00279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35" name="Freeform 211"/>
            <p:cNvSpPr>
              <a:spLocks/>
            </p:cNvSpPr>
            <p:nvPr/>
          </p:nvSpPr>
          <p:spPr bwMode="auto">
            <a:xfrm>
              <a:off x="1357" y="2640"/>
              <a:ext cx="59" cy="5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2" y="58"/>
                </a:cxn>
                <a:cxn ang="0">
                  <a:pos x="59" y="0"/>
                </a:cxn>
                <a:cxn ang="0">
                  <a:pos x="0" y="5"/>
                </a:cxn>
              </a:cxnLst>
              <a:rect l="0" t="0" r="r" b="b"/>
              <a:pathLst>
                <a:path w="59" h="58">
                  <a:moveTo>
                    <a:pt x="0" y="5"/>
                  </a:moveTo>
                  <a:lnTo>
                    <a:pt x="32" y="58"/>
                  </a:lnTo>
                  <a:lnTo>
                    <a:pt x="59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27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78936" name="Picture 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773863" cy="3967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Problems 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24356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/>
            <a:r>
              <a:rPr lang="en-GB" sz="1600"/>
              <a:t>                                                            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/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</p:txBody>
      </p:sp>
      <p:sp>
        <p:nvSpPr>
          <p:cNvPr id="1124366" name="Rectangle 14"/>
          <p:cNvSpPr>
            <a:spLocks noChangeArrowheads="1"/>
          </p:cNvSpPr>
          <p:nvPr/>
        </p:nvSpPr>
        <p:spPr bwMode="auto">
          <a:xfrm>
            <a:off x="609600" y="12192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/>
            <a:r>
              <a:rPr lang="en-GB" sz="2400"/>
              <a:t>                                                            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/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</p:txBody>
      </p:sp>
      <p:pic>
        <p:nvPicPr>
          <p:cNvPr id="1124367" name="Picture 15" descr="160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1752600" cy="1168400"/>
          </a:xfrm>
          <a:prstGeom prst="rect">
            <a:avLst/>
          </a:prstGeom>
          <a:noFill/>
        </p:spPr>
      </p:pic>
      <p:pic>
        <p:nvPicPr>
          <p:cNvPr id="1124368" name="Picture 16" descr="160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1773238"/>
            <a:ext cx="1676400" cy="1117600"/>
          </a:xfrm>
          <a:prstGeom prst="rect">
            <a:avLst/>
          </a:prstGeom>
          <a:noFill/>
        </p:spPr>
      </p:pic>
      <p:sp>
        <p:nvSpPr>
          <p:cNvPr id="1124399" name="Oval 47"/>
          <p:cNvSpPr>
            <a:spLocks noChangeArrowheads="1"/>
          </p:cNvSpPr>
          <p:nvPr/>
        </p:nvSpPr>
        <p:spPr bwMode="auto">
          <a:xfrm>
            <a:off x="914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4400" name="Oval 48"/>
          <p:cNvSpPr>
            <a:spLocks noChangeArrowheads="1"/>
          </p:cNvSpPr>
          <p:nvPr/>
        </p:nvSpPr>
        <p:spPr bwMode="auto">
          <a:xfrm>
            <a:off x="6453188" y="18494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4401" name="Text Box 49"/>
          <p:cNvSpPr txBox="1">
            <a:spLocks noChangeArrowheads="1"/>
          </p:cNvSpPr>
          <p:nvPr/>
        </p:nvSpPr>
        <p:spPr bwMode="auto">
          <a:xfrm>
            <a:off x="1355725" y="14128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(r, g, b)</a:t>
            </a:r>
          </a:p>
        </p:txBody>
      </p:sp>
      <p:sp>
        <p:nvSpPr>
          <p:cNvPr id="1124402" name="Line 50"/>
          <p:cNvSpPr>
            <a:spLocks noChangeShapeType="1"/>
          </p:cNvSpPr>
          <p:nvPr/>
        </p:nvSpPr>
        <p:spPr bwMode="auto">
          <a:xfrm flipV="1">
            <a:off x="990600" y="1828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4403" name="Line 51"/>
          <p:cNvSpPr>
            <a:spLocks noChangeShapeType="1"/>
          </p:cNvSpPr>
          <p:nvPr/>
        </p:nvSpPr>
        <p:spPr bwMode="auto">
          <a:xfrm>
            <a:off x="2362200" y="1905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4405" name="Line 53"/>
          <p:cNvSpPr>
            <a:spLocks noChangeShapeType="1"/>
          </p:cNvSpPr>
          <p:nvPr/>
        </p:nvSpPr>
        <p:spPr bwMode="auto">
          <a:xfrm flipV="1">
            <a:off x="5562600" y="1989138"/>
            <a:ext cx="881063" cy="189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4407" name="Text Box 55"/>
          <p:cNvSpPr txBox="1">
            <a:spLocks noChangeArrowheads="1"/>
          </p:cNvSpPr>
          <p:nvPr/>
        </p:nvSpPr>
        <p:spPr bwMode="auto">
          <a:xfrm>
            <a:off x="822325" y="4156075"/>
            <a:ext cx="2301875" cy="1474788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For each pixel in the original image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Find the closest colour in the Colour Table</a:t>
            </a:r>
          </a:p>
        </p:txBody>
      </p:sp>
      <p:sp>
        <p:nvSpPr>
          <p:cNvPr id="1124408" name="Text Box 56"/>
          <p:cNvSpPr txBox="1">
            <a:spLocks noChangeArrowheads="1"/>
          </p:cNvSpPr>
          <p:nvPr/>
        </p:nvSpPr>
        <p:spPr bwMode="auto">
          <a:xfrm>
            <a:off x="6011863" y="3124200"/>
            <a:ext cx="2301875" cy="2838450"/>
          </a:xfrm>
          <a:prstGeom prst="rect">
            <a:avLst/>
          </a:prstGeom>
          <a:solidFill>
            <a:srgbClr val="26E44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Record the index of that colour (for storage or transmission)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To reconstruct the image, place the indexed colour from the Colour Table at the corresponding spatial location</a:t>
            </a:r>
          </a:p>
        </p:txBody>
      </p:sp>
      <p:sp>
        <p:nvSpPr>
          <p:cNvPr id="1124409" name="Rectangle 57"/>
          <p:cNvSpPr>
            <a:spLocks noChangeArrowheads="1"/>
          </p:cNvSpPr>
          <p:nvPr/>
        </p:nvSpPr>
        <p:spPr bwMode="auto">
          <a:xfrm>
            <a:off x="3419475" y="1628775"/>
            <a:ext cx="2160588" cy="4032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4410" name="Group 58"/>
          <p:cNvGrpSpPr>
            <a:grpSpLocks/>
          </p:cNvGrpSpPr>
          <p:nvPr/>
        </p:nvGrpSpPr>
        <p:grpSpPr bwMode="auto">
          <a:xfrm>
            <a:off x="3721100" y="1927225"/>
            <a:ext cx="1600200" cy="457200"/>
            <a:chOff x="2016" y="1296"/>
            <a:chExt cx="1008" cy="288"/>
          </a:xfrm>
        </p:grpSpPr>
        <p:sp>
          <p:nvSpPr>
            <p:cNvPr id="1124411" name="Rectangle 59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12" name="Rectangle 60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13" name="Rectangle 61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4414" name="Group 62"/>
          <p:cNvGrpSpPr>
            <a:grpSpLocks/>
          </p:cNvGrpSpPr>
          <p:nvPr/>
        </p:nvGrpSpPr>
        <p:grpSpPr bwMode="auto">
          <a:xfrm>
            <a:off x="3721100" y="2384425"/>
            <a:ext cx="1600200" cy="457200"/>
            <a:chOff x="2016" y="1296"/>
            <a:chExt cx="1008" cy="288"/>
          </a:xfrm>
        </p:grpSpPr>
        <p:sp>
          <p:nvSpPr>
            <p:cNvPr id="1124415" name="Rectangle 63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16" name="Rectangle 64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17" name="Rectangle 65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4418" name="Group 66"/>
          <p:cNvGrpSpPr>
            <a:grpSpLocks/>
          </p:cNvGrpSpPr>
          <p:nvPr/>
        </p:nvGrpSpPr>
        <p:grpSpPr bwMode="auto">
          <a:xfrm>
            <a:off x="3797300" y="4670425"/>
            <a:ext cx="1600200" cy="457200"/>
            <a:chOff x="2016" y="1296"/>
            <a:chExt cx="1008" cy="288"/>
          </a:xfrm>
        </p:grpSpPr>
        <p:sp>
          <p:nvSpPr>
            <p:cNvPr id="1124419" name="Rectangle 67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20" name="Rectangle 68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21" name="Rectangle 69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4422" name="Text Box 70"/>
          <p:cNvSpPr txBox="1">
            <a:spLocks noChangeArrowheads="1"/>
          </p:cNvSpPr>
          <p:nvPr/>
        </p:nvSpPr>
        <p:spPr bwMode="auto">
          <a:xfrm>
            <a:off x="3873500" y="20002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24423" name="Text Box 71"/>
          <p:cNvSpPr txBox="1">
            <a:spLocks noChangeArrowheads="1"/>
          </p:cNvSpPr>
          <p:nvPr/>
        </p:nvSpPr>
        <p:spPr bwMode="auto">
          <a:xfrm>
            <a:off x="4330700" y="20002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24424" name="Text Box 72"/>
          <p:cNvSpPr txBox="1">
            <a:spLocks noChangeArrowheads="1"/>
          </p:cNvSpPr>
          <p:nvPr/>
        </p:nvSpPr>
        <p:spPr bwMode="auto">
          <a:xfrm>
            <a:off x="4864100" y="20002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grpSp>
        <p:nvGrpSpPr>
          <p:cNvPr id="1124425" name="Group 73"/>
          <p:cNvGrpSpPr>
            <a:grpSpLocks/>
          </p:cNvGrpSpPr>
          <p:nvPr/>
        </p:nvGrpSpPr>
        <p:grpSpPr bwMode="auto">
          <a:xfrm>
            <a:off x="3721100" y="2384425"/>
            <a:ext cx="1600200" cy="457200"/>
            <a:chOff x="2016" y="1296"/>
            <a:chExt cx="1008" cy="288"/>
          </a:xfrm>
        </p:grpSpPr>
        <p:sp>
          <p:nvSpPr>
            <p:cNvPr id="1124426" name="Rectangle 74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27" name="Rectangle 75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28" name="Rectangle 76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4429" name="Text Box 77"/>
          <p:cNvSpPr txBox="1">
            <a:spLocks noChangeArrowheads="1"/>
          </p:cNvSpPr>
          <p:nvPr/>
        </p:nvSpPr>
        <p:spPr bwMode="auto">
          <a:xfrm>
            <a:off x="3873500" y="24574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4430" name="Text Box 78"/>
          <p:cNvSpPr txBox="1">
            <a:spLocks noChangeArrowheads="1"/>
          </p:cNvSpPr>
          <p:nvPr/>
        </p:nvSpPr>
        <p:spPr bwMode="auto">
          <a:xfrm>
            <a:off x="4330700" y="24574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4431" name="Text Box 79"/>
          <p:cNvSpPr txBox="1">
            <a:spLocks noChangeArrowheads="1"/>
          </p:cNvSpPr>
          <p:nvPr/>
        </p:nvSpPr>
        <p:spPr bwMode="auto">
          <a:xfrm>
            <a:off x="4864100" y="24574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1124432" name="Group 80"/>
          <p:cNvGrpSpPr>
            <a:grpSpLocks/>
          </p:cNvGrpSpPr>
          <p:nvPr/>
        </p:nvGrpSpPr>
        <p:grpSpPr bwMode="auto">
          <a:xfrm>
            <a:off x="3797300" y="4670425"/>
            <a:ext cx="1600200" cy="457200"/>
            <a:chOff x="2016" y="1296"/>
            <a:chExt cx="1008" cy="288"/>
          </a:xfrm>
        </p:grpSpPr>
        <p:sp>
          <p:nvSpPr>
            <p:cNvPr id="1124433" name="Rectangle 81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34" name="Rectangle 82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435" name="Rectangle 83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4436" name="Text Box 84"/>
          <p:cNvSpPr txBox="1">
            <a:spLocks noChangeArrowheads="1"/>
          </p:cNvSpPr>
          <p:nvPr/>
        </p:nvSpPr>
        <p:spPr bwMode="auto">
          <a:xfrm>
            <a:off x="3797300" y="47434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4437" name="Text Box 85"/>
          <p:cNvSpPr txBox="1">
            <a:spLocks noChangeArrowheads="1"/>
          </p:cNvSpPr>
          <p:nvPr/>
        </p:nvSpPr>
        <p:spPr bwMode="auto">
          <a:xfrm>
            <a:off x="4330700" y="4743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4438" name="Text Box 86"/>
          <p:cNvSpPr txBox="1">
            <a:spLocks noChangeArrowheads="1"/>
          </p:cNvSpPr>
          <p:nvPr/>
        </p:nvSpPr>
        <p:spPr bwMode="auto">
          <a:xfrm>
            <a:off x="4864100" y="4743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4439" name="Rectangle 87"/>
          <p:cNvSpPr>
            <a:spLocks noChangeArrowheads="1"/>
          </p:cNvSpPr>
          <p:nvPr/>
        </p:nvSpPr>
        <p:spPr bwMode="auto">
          <a:xfrm>
            <a:off x="3492500" y="1698625"/>
            <a:ext cx="20574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4440" name="Line 88"/>
          <p:cNvSpPr>
            <a:spLocks noChangeShapeType="1"/>
          </p:cNvSpPr>
          <p:nvPr/>
        </p:nvSpPr>
        <p:spPr bwMode="auto">
          <a:xfrm>
            <a:off x="4406900" y="3222625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4441" name="Text Box 89"/>
          <p:cNvSpPr txBox="1">
            <a:spLocks noChangeArrowheads="1"/>
          </p:cNvSpPr>
          <p:nvPr/>
        </p:nvSpPr>
        <p:spPr bwMode="auto">
          <a:xfrm>
            <a:off x="3895725" y="5200650"/>
            <a:ext cx="139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Colour Table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591300" cy="4646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1295400"/>
            <a:ext cx="4270375" cy="3578225"/>
            <a:chOff x="743" y="567"/>
            <a:chExt cx="3442" cy="2693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3369" y="820"/>
              <a:ext cx="386" cy="3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y</a:t>
              </a:r>
              <a:r>
                <a:rPr lang="en-GB" sz="2800" baseline="-25000"/>
                <a:t>1</a:t>
              </a:r>
            </a:p>
          </p:txBody>
        </p:sp>
        <p:sp>
          <p:nvSpPr>
            <p:cNvPr id="80902" name="Oval 6"/>
            <p:cNvSpPr>
              <a:spLocks noChangeArrowheads="1"/>
            </p:cNvSpPr>
            <p:nvPr/>
          </p:nvSpPr>
          <p:spPr bwMode="auto">
            <a:xfrm>
              <a:off x="2899" y="2934"/>
              <a:ext cx="183" cy="149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3" name="Oval 7"/>
            <p:cNvSpPr>
              <a:spLocks noChangeArrowheads="1"/>
            </p:cNvSpPr>
            <p:nvPr/>
          </p:nvSpPr>
          <p:spPr bwMode="auto">
            <a:xfrm>
              <a:off x="1446" y="1239"/>
              <a:ext cx="91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2899" y="929"/>
              <a:ext cx="183" cy="14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2899" y="1816"/>
              <a:ext cx="183" cy="147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1350" y="2327"/>
              <a:ext cx="91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7" name="Line 11"/>
            <p:cNvSpPr>
              <a:spLocks noChangeShapeType="1"/>
            </p:cNvSpPr>
            <p:nvPr/>
          </p:nvSpPr>
          <p:spPr bwMode="auto">
            <a:xfrm flipV="1">
              <a:off x="1558" y="996"/>
              <a:ext cx="1328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>
              <a:off x="1543" y="1335"/>
              <a:ext cx="1392" cy="16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>
              <a:off x="1562" y="1309"/>
              <a:ext cx="1318" cy="56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>
              <a:off x="1186" y="1303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auto">
            <a:xfrm>
              <a:off x="1355" y="1270"/>
              <a:ext cx="8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3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85" h="69">
                  <a:moveTo>
                    <a:pt x="0" y="0"/>
                  </a:moveTo>
                  <a:lnTo>
                    <a:pt x="84" y="33"/>
                  </a:lnTo>
                  <a:lnTo>
                    <a:pt x="0" y="6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1096" y="2377"/>
              <a:ext cx="2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 flipV="1">
              <a:off x="1456" y="1055"/>
              <a:ext cx="1472" cy="1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 flipV="1">
              <a:off x="1440" y="1968"/>
              <a:ext cx="1488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1446" y="2422"/>
              <a:ext cx="1434" cy="60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auto">
            <a:xfrm>
              <a:off x="1265" y="2344"/>
              <a:ext cx="86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34"/>
                </a:cxn>
                <a:cxn ang="0">
                  <a:pos x="0" y="67"/>
                </a:cxn>
                <a:cxn ang="0">
                  <a:pos x="0" y="0"/>
                </a:cxn>
              </a:cxnLst>
              <a:rect l="0" t="0" r="r" b="b"/>
              <a:pathLst>
                <a:path w="86" h="68">
                  <a:moveTo>
                    <a:pt x="0" y="0"/>
                  </a:moveTo>
                  <a:lnTo>
                    <a:pt x="85" y="34"/>
                  </a:lnTo>
                  <a:lnTo>
                    <a:pt x="0" y="6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3102" y="1004"/>
              <a:ext cx="2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Freeform 22"/>
            <p:cNvSpPr>
              <a:spLocks/>
            </p:cNvSpPr>
            <p:nvPr/>
          </p:nvSpPr>
          <p:spPr bwMode="auto">
            <a:xfrm>
              <a:off x="3270" y="971"/>
              <a:ext cx="85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33"/>
                </a:cxn>
                <a:cxn ang="0">
                  <a:pos x="0" y="68"/>
                </a:cxn>
                <a:cxn ang="0">
                  <a:pos x="0" y="0"/>
                </a:cxn>
              </a:cxnLst>
              <a:rect l="0" t="0" r="r" b="b"/>
              <a:pathLst>
                <a:path w="85" h="69">
                  <a:moveTo>
                    <a:pt x="0" y="0"/>
                  </a:moveTo>
                  <a:lnTo>
                    <a:pt x="84" y="33"/>
                  </a:lnTo>
                  <a:lnTo>
                    <a:pt x="0" y="6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Line 23"/>
            <p:cNvSpPr>
              <a:spLocks noChangeShapeType="1"/>
            </p:cNvSpPr>
            <p:nvPr/>
          </p:nvSpPr>
          <p:spPr bwMode="auto">
            <a:xfrm>
              <a:off x="3102" y="1897"/>
              <a:ext cx="25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>
              <a:off x="3102" y="3023"/>
              <a:ext cx="252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839" y="1081"/>
              <a:ext cx="386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x</a:t>
              </a:r>
              <a:r>
                <a:rPr lang="en-GB" sz="2800" baseline="-25000"/>
                <a:t>1</a:t>
              </a:r>
            </a:p>
          </p:txBody>
        </p:sp>
        <p:sp>
          <p:nvSpPr>
            <p:cNvPr id="80922" name="Rectangle 26"/>
            <p:cNvSpPr>
              <a:spLocks noChangeArrowheads="1"/>
            </p:cNvSpPr>
            <p:nvPr/>
          </p:nvSpPr>
          <p:spPr bwMode="auto">
            <a:xfrm>
              <a:off x="1154" y="993"/>
              <a:ext cx="301" cy="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3" name="Rectangle 27"/>
            <p:cNvSpPr>
              <a:spLocks noChangeArrowheads="1"/>
            </p:cNvSpPr>
            <p:nvPr/>
          </p:nvSpPr>
          <p:spPr bwMode="auto">
            <a:xfrm>
              <a:off x="743" y="2179"/>
              <a:ext cx="386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/>
                <a:t>x</a:t>
              </a:r>
              <a:r>
                <a:rPr lang="en-GB" sz="2800" baseline="-25000"/>
                <a:t>2</a:t>
              </a:r>
            </a:p>
          </p:txBody>
        </p:sp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3369" y="1730"/>
              <a:ext cx="386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>
                  <a:solidFill>
                    <a:schemeClr val="accent2"/>
                  </a:solidFill>
                </a:rPr>
                <a:t>y</a:t>
              </a:r>
              <a:r>
                <a:rPr lang="en-GB" sz="2800" baseline="-250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80925" name="Rectangle 29"/>
            <p:cNvSpPr>
              <a:spLocks noChangeArrowheads="1"/>
            </p:cNvSpPr>
            <p:nvPr/>
          </p:nvSpPr>
          <p:spPr bwMode="auto">
            <a:xfrm>
              <a:off x="3407" y="2804"/>
              <a:ext cx="386" cy="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GB" sz="2800">
                  <a:solidFill>
                    <a:schemeClr val="hlink"/>
                  </a:solidFill>
                </a:rPr>
                <a:t>y</a:t>
              </a:r>
              <a:r>
                <a:rPr lang="en-GB" sz="2800" baseline="-25000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80926" name="Rectangle 30"/>
            <p:cNvSpPr>
              <a:spLocks noChangeArrowheads="1"/>
            </p:cNvSpPr>
            <p:nvPr/>
          </p:nvSpPr>
          <p:spPr bwMode="auto">
            <a:xfrm>
              <a:off x="1479" y="2919"/>
              <a:ext cx="1567" cy="3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hlink"/>
                  </a:solidFill>
                </a:rPr>
                <a:t>W</a:t>
              </a:r>
              <a:r>
                <a:rPr lang="en-GB" baseline="-25000">
                  <a:solidFill>
                    <a:schemeClr val="hlink"/>
                  </a:solidFill>
                </a:rPr>
                <a:t>3</a:t>
              </a:r>
              <a:r>
                <a:rPr lang="en-GB">
                  <a:solidFill>
                    <a:schemeClr val="hlink"/>
                  </a:solidFill>
                </a:rPr>
                <a:t>=(w</a:t>
              </a:r>
              <a:r>
                <a:rPr lang="en-GB" baseline="-25000">
                  <a:solidFill>
                    <a:schemeClr val="hlink"/>
                  </a:solidFill>
                </a:rPr>
                <a:t>31</a:t>
              </a:r>
              <a:r>
                <a:rPr lang="en-GB">
                  <a:solidFill>
                    <a:schemeClr val="hlink"/>
                  </a:solidFill>
                </a:rPr>
                <a:t> ,w</a:t>
              </a:r>
              <a:r>
                <a:rPr lang="en-GB" baseline="-25000">
                  <a:solidFill>
                    <a:schemeClr val="hlink"/>
                  </a:solidFill>
                </a:rPr>
                <a:t>32</a:t>
              </a:r>
              <a:r>
                <a:rPr lang="en-GB">
                  <a:solidFill>
                    <a:schemeClr val="hlink"/>
                  </a:solidFill>
                </a:rPr>
                <a:t>)</a:t>
              </a:r>
            </a:p>
          </p:txBody>
        </p:sp>
        <p:sp>
          <p:nvSpPr>
            <p:cNvPr id="80927" name="Rectangle 31"/>
            <p:cNvSpPr>
              <a:spLocks noChangeArrowheads="1"/>
            </p:cNvSpPr>
            <p:nvPr/>
          </p:nvSpPr>
          <p:spPr bwMode="auto">
            <a:xfrm>
              <a:off x="2199" y="567"/>
              <a:ext cx="1568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/>
                <a:t>W</a:t>
              </a:r>
              <a:r>
                <a:rPr lang="en-GB" baseline="-25000"/>
                <a:t>1</a:t>
              </a:r>
              <a:r>
                <a:rPr lang="en-GB"/>
                <a:t>=(w</a:t>
              </a:r>
              <a:r>
                <a:rPr lang="en-GB" baseline="-25000"/>
                <a:t>11</a:t>
              </a:r>
              <a:r>
                <a:rPr lang="en-GB"/>
                <a:t> ,w</a:t>
              </a:r>
              <a:r>
                <a:rPr lang="en-GB" baseline="-25000"/>
                <a:t>12</a:t>
              </a:r>
              <a:r>
                <a:rPr lang="en-GB"/>
                <a:t>)</a:t>
              </a:r>
            </a:p>
          </p:txBody>
        </p:sp>
        <p:sp>
          <p:nvSpPr>
            <p:cNvPr id="80928" name="Rectangle 32"/>
            <p:cNvSpPr>
              <a:spLocks noChangeArrowheads="1"/>
            </p:cNvSpPr>
            <p:nvPr/>
          </p:nvSpPr>
          <p:spPr bwMode="auto">
            <a:xfrm>
              <a:off x="2449" y="2218"/>
              <a:ext cx="487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hlink"/>
                  </a:solidFill>
                </a:rPr>
                <a:t>w</a:t>
              </a:r>
              <a:r>
                <a:rPr lang="en-GB" baseline="-25000">
                  <a:solidFill>
                    <a:schemeClr val="hlink"/>
                  </a:solidFill>
                </a:rPr>
                <a:t>31</a:t>
              </a:r>
            </a:p>
          </p:txBody>
        </p:sp>
        <p:sp>
          <p:nvSpPr>
            <p:cNvPr id="80929" name="Rectangle 33"/>
            <p:cNvSpPr>
              <a:spLocks noChangeArrowheads="1"/>
            </p:cNvSpPr>
            <p:nvPr/>
          </p:nvSpPr>
          <p:spPr bwMode="auto">
            <a:xfrm>
              <a:off x="2113" y="2459"/>
              <a:ext cx="488" cy="3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hlink"/>
                  </a:solidFill>
                </a:rPr>
                <a:t>w</a:t>
              </a:r>
              <a:r>
                <a:rPr lang="en-GB" baseline="-25000">
                  <a:solidFill>
                    <a:schemeClr val="hlink"/>
                  </a:solidFill>
                </a:rPr>
                <a:t>32</a:t>
              </a:r>
            </a:p>
          </p:txBody>
        </p:sp>
        <p:sp>
          <p:nvSpPr>
            <p:cNvPr id="80930" name="Rectangle 34"/>
            <p:cNvSpPr>
              <a:spLocks noChangeArrowheads="1"/>
            </p:cNvSpPr>
            <p:nvPr/>
          </p:nvSpPr>
          <p:spPr bwMode="auto">
            <a:xfrm>
              <a:off x="2305" y="1786"/>
              <a:ext cx="488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accent2"/>
                  </a:solidFill>
                </a:rPr>
                <a:t>w</a:t>
              </a:r>
              <a:r>
                <a:rPr lang="en-GB" baseline="-25000">
                  <a:solidFill>
                    <a:schemeClr val="accent2"/>
                  </a:solidFill>
                </a:rPr>
                <a:t>22</a:t>
              </a:r>
            </a:p>
          </p:txBody>
        </p:sp>
        <p:sp>
          <p:nvSpPr>
            <p:cNvPr id="80931" name="Rectangle 35"/>
            <p:cNvSpPr>
              <a:spLocks noChangeArrowheads="1"/>
            </p:cNvSpPr>
            <p:nvPr/>
          </p:nvSpPr>
          <p:spPr bwMode="auto">
            <a:xfrm>
              <a:off x="2497" y="1450"/>
              <a:ext cx="488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accent2"/>
                  </a:solidFill>
                </a:rPr>
                <a:t>w</a:t>
              </a:r>
              <a:r>
                <a:rPr lang="en-GB" baseline="-25000">
                  <a:solidFill>
                    <a:schemeClr val="accent2"/>
                  </a:solidFill>
                </a:rPr>
                <a:t>21</a:t>
              </a:r>
            </a:p>
          </p:txBody>
        </p:sp>
        <p:sp>
          <p:nvSpPr>
            <p:cNvPr id="80932" name="Rectangle 36"/>
            <p:cNvSpPr>
              <a:spLocks noChangeArrowheads="1"/>
            </p:cNvSpPr>
            <p:nvPr/>
          </p:nvSpPr>
          <p:spPr bwMode="auto">
            <a:xfrm>
              <a:off x="1921" y="873"/>
              <a:ext cx="488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/>
                <a:t>w</a:t>
              </a:r>
              <a:r>
                <a:rPr lang="en-GB" baseline="-25000"/>
                <a:t>11</a:t>
              </a:r>
            </a:p>
          </p:txBody>
        </p:sp>
        <p:sp>
          <p:nvSpPr>
            <p:cNvPr id="80933" name="Rectangle 37"/>
            <p:cNvSpPr>
              <a:spLocks noChangeArrowheads="1"/>
            </p:cNvSpPr>
            <p:nvPr/>
          </p:nvSpPr>
          <p:spPr bwMode="auto">
            <a:xfrm>
              <a:off x="2209" y="1114"/>
              <a:ext cx="488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/>
                <a:t>w</a:t>
              </a:r>
              <a:r>
                <a:rPr lang="en-GB" baseline="-25000"/>
                <a:t>12</a:t>
              </a:r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2679" y="2007"/>
              <a:ext cx="1506" cy="3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solidFill>
                    <a:schemeClr val="accent2"/>
                  </a:solidFill>
                </a:rPr>
                <a:t>W</a:t>
              </a:r>
              <a:r>
                <a:rPr lang="en-GB" baseline="-25000">
                  <a:solidFill>
                    <a:schemeClr val="accent2"/>
                  </a:solidFill>
                </a:rPr>
                <a:t>2</a:t>
              </a:r>
              <a:r>
                <a:rPr lang="en-GB">
                  <a:solidFill>
                    <a:schemeClr val="accent2"/>
                  </a:solidFill>
                </a:rPr>
                <a:t>=(w</a:t>
              </a:r>
              <a:r>
                <a:rPr lang="en-GB" baseline="-25000">
                  <a:solidFill>
                    <a:schemeClr val="accent2"/>
                  </a:solidFill>
                </a:rPr>
                <a:t>21</a:t>
              </a:r>
              <a:r>
                <a:rPr lang="en-GB">
                  <a:solidFill>
                    <a:schemeClr val="accent2"/>
                  </a:solidFill>
                </a:rPr>
                <a:t>,w</a:t>
              </a:r>
              <a:r>
                <a:rPr lang="en-GB" baseline="-25000">
                  <a:solidFill>
                    <a:schemeClr val="accent2"/>
                  </a:solidFill>
                </a:rPr>
                <a:t>22</a:t>
              </a:r>
              <a:r>
                <a:rPr lang="en-GB">
                  <a:solidFill>
                    <a:schemeClr val="accent2"/>
                  </a:solidFill>
                </a:rPr>
                <a:t>)</a:t>
              </a:r>
            </a:p>
          </p:txBody>
        </p:sp>
      </p:grpSp>
      <p:graphicFrame>
        <p:nvGraphicFramePr>
          <p:cNvPr id="80935" name="Object 3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05000" y="5105400"/>
          <a:ext cx="5802313" cy="738188"/>
        </p:xfrm>
        <a:graphic>
          <a:graphicData uri="http://schemas.openxmlformats.org/presentationml/2006/ole">
            <p:oleObj spid="_x0000_s1215490" name="Equation" r:id="rId3" imgW="580068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81995" name="Picture 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470650" cy="4625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342188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000875" cy="4697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Competitive learning algorithms</a:t>
            </a:r>
            <a:endParaRPr lang="en-GB">
              <a:cs typeface="Times New Roman" pitchFamily="18" charset="0"/>
            </a:endParaRP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5969000" cy="432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Cost Function of Competitive Network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Derive </a:t>
            </a:r>
            <a:r>
              <a:rPr lang="en-GB" dirty="0"/>
              <a:t>the competitive learning algorithm using gradient descent: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838200" y="1524000"/>
          <a:ext cx="7267575" cy="881063"/>
        </p:xfrm>
        <a:graphic>
          <a:graphicData uri="http://schemas.openxmlformats.org/presentationml/2006/ole">
            <p:oleObj spid="_x0000_s1216514" name="Equation" r:id="rId3" imgW="3657600" imgH="44424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043608" y="4149080"/>
          <a:ext cx="3457575" cy="881063"/>
        </p:xfrm>
        <a:graphic>
          <a:graphicData uri="http://schemas.openxmlformats.org/presentationml/2006/ole">
            <p:oleObj spid="_x0000_s1216515" name="Equation" r:id="rId4" imgW="1739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 to k-means Algorithm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Batch</a:t>
            </a:r>
          </a:p>
          <a:p>
            <a:r>
              <a:rPr lang="en-GB" dirty="0" smtClean="0"/>
              <a:t>Online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Readings</a:t>
            </a:r>
            <a:endParaRPr lang="en-US"/>
          </a:p>
        </p:txBody>
      </p:sp>
      <p:sp>
        <p:nvSpPr>
          <p:cNvPr id="12103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/>
            <a:r>
              <a:rPr lang="en-GB" sz="1800"/>
              <a:t>Many tutorial material on the Internet and relevant textbooks</a:t>
            </a:r>
          </a:p>
          <a:p>
            <a:pPr marL="457200" indent="-457200">
              <a:buFont typeface="Wingdings" pitchFamily="2" charset="2"/>
              <a:buNone/>
            </a:pPr>
            <a:endParaRPr lang="en-GB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Tutorial/Exercise Questions</a:t>
            </a:r>
            <a:endParaRPr lang="en-US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95300" indent="-495300">
              <a:buFont typeface="Wingdings" pitchFamily="2" charset="2"/>
              <a:buAutoNum type="arabicPeriod"/>
            </a:pPr>
            <a:r>
              <a:rPr lang="en-US" sz="1200"/>
              <a:t>An application of the k-means algorithm to a 2 dimensional feature space has produced following three cluster prototypes: M1 = (1, 2), M2 = (2, 1) and M3 = (2, 2). Determine which cluster will each of the following feature vectors be classified into.</a:t>
            </a:r>
          </a:p>
          <a:p>
            <a:pPr marL="495300" indent="-495300"/>
            <a:endParaRPr lang="en-US" sz="1200"/>
          </a:p>
          <a:p>
            <a:pPr marL="1285875" lvl="2" indent="-371475">
              <a:buFont typeface="Wingdings" pitchFamily="2" charset="2"/>
              <a:buNone/>
            </a:pPr>
            <a:r>
              <a:rPr lang="en-US" sz="900"/>
              <a:t>(i)	X1 = (1, 1)</a:t>
            </a:r>
          </a:p>
          <a:p>
            <a:pPr marL="1285875" lvl="2" indent="-371475">
              <a:buFont typeface="Wingdings" pitchFamily="2" charset="2"/>
              <a:buAutoNum type="romanLcParenBoth" startAt="2"/>
            </a:pPr>
            <a:r>
              <a:rPr lang="en-US" sz="900"/>
              <a:t>X2 = (2, 3)</a:t>
            </a:r>
          </a:p>
          <a:p>
            <a:pPr marL="1285875" lvl="2" indent="-371475">
              <a:buFont typeface="Wingdings" pitchFamily="2" charset="2"/>
              <a:buAutoNum type="romanLcParenBoth" startAt="2"/>
            </a:pPr>
            <a:endParaRPr lang="en-US" sz="900"/>
          </a:p>
          <a:p>
            <a:pPr marL="1285875" lvl="2" indent="-371475">
              <a:buFont typeface="Wingdings" pitchFamily="2" charset="2"/>
              <a:buAutoNum type="romanLcParenBoth" startAt="2"/>
            </a:pPr>
            <a:endParaRPr lang="en-US" sz="900"/>
          </a:p>
          <a:p>
            <a:pPr marL="495300" indent="-495300">
              <a:buFont typeface="Wingdings" pitchFamily="2" charset="2"/>
              <a:buAutoNum type="arabicPeriod" startAt="2"/>
            </a:pPr>
            <a:r>
              <a:rPr lang="en-GB" sz="1200"/>
              <a:t>The k-means algorithm has been shown to minimize the following cost function.  Derive an “online version” of the k-means algorithm following similar ideas as the delta rule. In this case, the prototype will be updated every time a training sample is presented for training, this is in contrast to k-means algorithm where only after all samples are presented the prototypes will be updated. </a:t>
            </a:r>
          </a:p>
          <a:p>
            <a:pPr marL="495300" indent="-495300">
              <a:buFont typeface="Wingdings" pitchFamily="2" charset="2"/>
              <a:buAutoNum type="arabicPeriod" startAt="2"/>
            </a:pPr>
            <a:endParaRPr lang="en-GB" sz="1200"/>
          </a:p>
          <a:p>
            <a:pPr marL="495300" indent="-495300">
              <a:buFont typeface="Wingdings" pitchFamily="2" charset="2"/>
              <a:buNone/>
            </a:pPr>
            <a:endParaRPr lang="en-GB" sz="12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graphicFrame>
        <p:nvGraphicFramePr>
          <p:cNvPr id="1212420" name="Object 4"/>
          <p:cNvGraphicFramePr>
            <a:graphicFrameLocks noChangeAspect="1"/>
          </p:cNvGraphicFramePr>
          <p:nvPr/>
        </p:nvGraphicFramePr>
        <p:xfrm>
          <a:off x="2124075" y="4076700"/>
          <a:ext cx="3168650" cy="790575"/>
        </p:xfrm>
        <a:graphic>
          <a:graphicData uri="http://schemas.openxmlformats.org/presentationml/2006/ole">
            <p:oleObj spid="_x0000_s1212420" name="Equation" r:id="rId4" imgW="1777680" imgH="4442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Problems 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endParaRPr lang="en-GB" sz="2000"/>
          </a:p>
          <a:p>
            <a:pPr marL="457200" indent="-457200"/>
            <a:endParaRPr lang="en-US" sz="2000"/>
          </a:p>
        </p:txBody>
      </p:sp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26404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/>
            <a:r>
              <a:rPr lang="en-GB" sz="1600"/>
              <a:t>                                                            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  <a:p>
            <a:pPr marL="342900" indent="-342900"/>
            <a:endParaRPr lang="en-GB" sz="1600"/>
          </a:p>
          <a:p>
            <a:pPr marL="342900" indent="-342900">
              <a:buFont typeface="Wingdings" pitchFamily="2" charset="2"/>
              <a:buChar char="µ"/>
            </a:pPr>
            <a:endParaRPr lang="en-GB" sz="1600"/>
          </a:p>
        </p:txBody>
      </p:sp>
      <p:sp>
        <p:nvSpPr>
          <p:cNvPr id="1126405" name="Rectangle 5"/>
          <p:cNvSpPr>
            <a:spLocks noChangeArrowheads="1"/>
          </p:cNvSpPr>
          <p:nvPr/>
        </p:nvSpPr>
        <p:spPr bwMode="auto">
          <a:xfrm>
            <a:off x="609600" y="12192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/>
            <a:r>
              <a:rPr lang="en-GB" sz="2400"/>
              <a:t>                                                             </a:t>
            </a:r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  <a:p>
            <a:pPr marL="342900" indent="-342900"/>
            <a:endParaRPr lang="en-GB" sz="2400"/>
          </a:p>
          <a:p>
            <a:pPr marL="342900" indent="-342900">
              <a:buFont typeface="Wingdings" pitchFamily="2" charset="2"/>
              <a:buChar char="µ"/>
            </a:pPr>
            <a:endParaRPr lang="en-GB" sz="2400"/>
          </a:p>
        </p:txBody>
      </p:sp>
      <p:pic>
        <p:nvPicPr>
          <p:cNvPr id="1126406" name="Picture 6" descr="160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1752600" cy="1168400"/>
          </a:xfrm>
          <a:prstGeom prst="rect">
            <a:avLst/>
          </a:prstGeom>
          <a:noFill/>
        </p:spPr>
      </p:pic>
      <p:pic>
        <p:nvPicPr>
          <p:cNvPr id="1126407" name="Picture 7" descr="160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1773238"/>
            <a:ext cx="1676400" cy="1117600"/>
          </a:xfrm>
          <a:prstGeom prst="rect">
            <a:avLst/>
          </a:prstGeom>
          <a:noFill/>
        </p:spPr>
      </p:pic>
      <p:sp>
        <p:nvSpPr>
          <p:cNvPr id="1126408" name="Oval 8"/>
          <p:cNvSpPr>
            <a:spLocks noChangeArrowheads="1"/>
          </p:cNvSpPr>
          <p:nvPr/>
        </p:nvSpPr>
        <p:spPr bwMode="auto">
          <a:xfrm>
            <a:off x="914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09" name="Oval 9"/>
          <p:cNvSpPr>
            <a:spLocks noChangeArrowheads="1"/>
          </p:cNvSpPr>
          <p:nvPr/>
        </p:nvSpPr>
        <p:spPr bwMode="auto">
          <a:xfrm>
            <a:off x="6453188" y="18494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10" name="Text Box 10"/>
          <p:cNvSpPr txBox="1">
            <a:spLocks noChangeArrowheads="1"/>
          </p:cNvSpPr>
          <p:nvPr/>
        </p:nvSpPr>
        <p:spPr bwMode="auto">
          <a:xfrm>
            <a:off x="1355725" y="14128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(r, g, b)</a:t>
            </a:r>
          </a:p>
        </p:txBody>
      </p:sp>
      <p:sp>
        <p:nvSpPr>
          <p:cNvPr id="1126411" name="Line 11"/>
          <p:cNvSpPr>
            <a:spLocks noChangeShapeType="1"/>
          </p:cNvSpPr>
          <p:nvPr/>
        </p:nvSpPr>
        <p:spPr bwMode="auto">
          <a:xfrm flipV="1">
            <a:off x="990600" y="1828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12" name="Line 12"/>
          <p:cNvSpPr>
            <a:spLocks noChangeShapeType="1"/>
          </p:cNvSpPr>
          <p:nvPr/>
        </p:nvSpPr>
        <p:spPr bwMode="auto">
          <a:xfrm>
            <a:off x="2362200" y="1905000"/>
            <a:ext cx="1066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13" name="Line 13"/>
          <p:cNvSpPr>
            <a:spLocks noChangeShapeType="1"/>
          </p:cNvSpPr>
          <p:nvPr/>
        </p:nvSpPr>
        <p:spPr bwMode="auto">
          <a:xfrm flipV="1">
            <a:off x="5562600" y="1989138"/>
            <a:ext cx="881063" cy="1897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14" name="Text Box 14"/>
          <p:cNvSpPr txBox="1">
            <a:spLocks noChangeArrowheads="1"/>
          </p:cNvSpPr>
          <p:nvPr/>
        </p:nvSpPr>
        <p:spPr bwMode="auto">
          <a:xfrm>
            <a:off x="822325" y="4156075"/>
            <a:ext cx="2301875" cy="1474788"/>
          </a:xfrm>
          <a:prstGeom prst="rect">
            <a:avLst/>
          </a:prstGeom>
          <a:solidFill>
            <a:srgbClr val="26E44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For each pixel in the original image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Find the closest colour in the Colour Table</a:t>
            </a:r>
          </a:p>
        </p:txBody>
      </p:sp>
      <p:sp>
        <p:nvSpPr>
          <p:cNvPr id="1126415" name="Text Box 15"/>
          <p:cNvSpPr txBox="1">
            <a:spLocks noChangeArrowheads="1"/>
          </p:cNvSpPr>
          <p:nvPr/>
        </p:nvSpPr>
        <p:spPr bwMode="auto">
          <a:xfrm>
            <a:off x="6011863" y="3124200"/>
            <a:ext cx="2301875" cy="2838450"/>
          </a:xfrm>
          <a:prstGeom prst="rect">
            <a:avLst/>
          </a:prstGeom>
          <a:solidFill>
            <a:srgbClr val="26E44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Record the index of that colour (for storage or transmission)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To reconstruct the image, place the indexed colour from the Colour Table at the corresponding spatial location</a:t>
            </a:r>
          </a:p>
        </p:txBody>
      </p:sp>
      <p:sp>
        <p:nvSpPr>
          <p:cNvPr id="1126416" name="Rectangle 16"/>
          <p:cNvSpPr>
            <a:spLocks noChangeArrowheads="1"/>
          </p:cNvSpPr>
          <p:nvPr/>
        </p:nvSpPr>
        <p:spPr bwMode="auto">
          <a:xfrm>
            <a:off x="3419475" y="1628775"/>
            <a:ext cx="2160588" cy="40322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417" name="Group 17"/>
          <p:cNvGrpSpPr>
            <a:grpSpLocks/>
          </p:cNvGrpSpPr>
          <p:nvPr/>
        </p:nvGrpSpPr>
        <p:grpSpPr bwMode="auto">
          <a:xfrm>
            <a:off x="3721100" y="1927225"/>
            <a:ext cx="1600200" cy="457200"/>
            <a:chOff x="2016" y="1296"/>
            <a:chExt cx="1008" cy="288"/>
          </a:xfrm>
        </p:grpSpPr>
        <p:sp>
          <p:nvSpPr>
            <p:cNvPr id="1126418" name="Rectangle 18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9" name="Rectangle 19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20" name="Rectangle 20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421" name="Group 21"/>
          <p:cNvGrpSpPr>
            <a:grpSpLocks/>
          </p:cNvGrpSpPr>
          <p:nvPr/>
        </p:nvGrpSpPr>
        <p:grpSpPr bwMode="auto">
          <a:xfrm>
            <a:off x="3721100" y="2384425"/>
            <a:ext cx="1600200" cy="457200"/>
            <a:chOff x="2016" y="1296"/>
            <a:chExt cx="1008" cy="288"/>
          </a:xfrm>
        </p:grpSpPr>
        <p:sp>
          <p:nvSpPr>
            <p:cNvPr id="1126422" name="Rectangle 22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23" name="Rectangle 23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24" name="Rectangle 24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425" name="Group 25"/>
          <p:cNvGrpSpPr>
            <a:grpSpLocks/>
          </p:cNvGrpSpPr>
          <p:nvPr/>
        </p:nvGrpSpPr>
        <p:grpSpPr bwMode="auto">
          <a:xfrm>
            <a:off x="3797300" y="4670425"/>
            <a:ext cx="1600200" cy="457200"/>
            <a:chOff x="2016" y="1296"/>
            <a:chExt cx="1008" cy="288"/>
          </a:xfrm>
        </p:grpSpPr>
        <p:sp>
          <p:nvSpPr>
            <p:cNvPr id="1126426" name="Rectangle 26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27" name="Rectangle 27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28" name="Rectangle 28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29" name="Text Box 29"/>
          <p:cNvSpPr txBox="1">
            <a:spLocks noChangeArrowheads="1"/>
          </p:cNvSpPr>
          <p:nvPr/>
        </p:nvSpPr>
        <p:spPr bwMode="auto">
          <a:xfrm>
            <a:off x="3873500" y="20002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26430" name="Text Box 30"/>
          <p:cNvSpPr txBox="1">
            <a:spLocks noChangeArrowheads="1"/>
          </p:cNvSpPr>
          <p:nvPr/>
        </p:nvSpPr>
        <p:spPr bwMode="auto">
          <a:xfrm>
            <a:off x="4330700" y="20002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26431" name="Text Box 31"/>
          <p:cNvSpPr txBox="1">
            <a:spLocks noChangeArrowheads="1"/>
          </p:cNvSpPr>
          <p:nvPr/>
        </p:nvSpPr>
        <p:spPr bwMode="auto">
          <a:xfrm>
            <a:off x="4864100" y="20002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grpSp>
        <p:nvGrpSpPr>
          <p:cNvPr id="1126432" name="Group 32"/>
          <p:cNvGrpSpPr>
            <a:grpSpLocks/>
          </p:cNvGrpSpPr>
          <p:nvPr/>
        </p:nvGrpSpPr>
        <p:grpSpPr bwMode="auto">
          <a:xfrm>
            <a:off x="3721100" y="2384425"/>
            <a:ext cx="1600200" cy="457200"/>
            <a:chOff x="2016" y="1296"/>
            <a:chExt cx="1008" cy="288"/>
          </a:xfrm>
        </p:grpSpPr>
        <p:sp>
          <p:nvSpPr>
            <p:cNvPr id="1126433" name="Rectangle 33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34" name="Rectangle 34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35" name="Rectangle 35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36" name="Text Box 36"/>
          <p:cNvSpPr txBox="1">
            <a:spLocks noChangeArrowheads="1"/>
          </p:cNvSpPr>
          <p:nvPr/>
        </p:nvSpPr>
        <p:spPr bwMode="auto">
          <a:xfrm>
            <a:off x="3873500" y="24574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6437" name="Text Box 37"/>
          <p:cNvSpPr txBox="1">
            <a:spLocks noChangeArrowheads="1"/>
          </p:cNvSpPr>
          <p:nvPr/>
        </p:nvSpPr>
        <p:spPr bwMode="auto">
          <a:xfrm>
            <a:off x="4330700" y="24574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6438" name="Text Box 38"/>
          <p:cNvSpPr txBox="1">
            <a:spLocks noChangeArrowheads="1"/>
          </p:cNvSpPr>
          <p:nvPr/>
        </p:nvSpPr>
        <p:spPr bwMode="auto">
          <a:xfrm>
            <a:off x="4864100" y="24574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1126439" name="Group 39"/>
          <p:cNvGrpSpPr>
            <a:grpSpLocks/>
          </p:cNvGrpSpPr>
          <p:nvPr/>
        </p:nvGrpSpPr>
        <p:grpSpPr bwMode="auto">
          <a:xfrm>
            <a:off x="3797300" y="4670425"/>
            <a:ext cx="1600200" cy="457200"/>
            <a:chOff x="2016" y="1296"/>
            <a:chExt cx="1008" cy="288"/>
          </a:xfrm>
        </p:grpSpPr>
        <p:sp>
          <p:nvSpPr>
            <p:cNvPr id="1126440" name="Rectangle 40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41" name="Rectangle 41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42" name="Rectangle 42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443" name="Text Box 43"/>
          <p:cNvSpPr txBox="1">
            <a:spLocks noChangeArrowheads="1"/>
          </p:cNvSpPr>
          <p:nvPr/>
        </p:nvSpPr>
        <p:spPr bwMode="auto">
          <a:xfrm>
            <a:off x="3797300" y="474345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6444" name="Text Box 44"/>
          <p:cNvSpPr txBox="1">
            <a:spLocks noChangeArrowheads="1"/>
          </p:cNvSpPr>
          <p:nvPr/>
        </p:nvSpPr>
        <p:spPr bwMode="auto">
          <a:xfrm>
            <a:off x="4330700" y="4743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6445" name="Text Box 45"/>
          <p:cNvSpPr txBox="1">
            <a:spLocks noChangeArrowheads="1"/>
          </p:cNvSpPr>
          <p:nvPr/>
        </p:nvSpPr>
        <p:spPr bwMode="auto">
          <a:xfrm>
            <a:off x="4864100" y="474345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18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26446" name="Rectangle 46"/>
          <p:cNvSpPr>
            <a:spLocks noChangeArrowheads="1"/>
          </p:cNvSpPr>
          <p:nvPr/>
        </p:nvSpPr>
        <p:spPr bwMode="auto">
          <a:xfrm>
            <a:off x="3492500" y="1698625"/>
            <a:ext cx="20574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47" name="Line 47"/>
          <p:cNvSpPr>
            <a:spLocks noChangeShapeType="1"/>
          </p:cNvSpPr>
          <p:nvPr/>
        </p:nvSpPr>
        <p:spPr bwMode="auto">
          <a:xfrm>
            <a:off x="4406900" y="3222625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8" name="Text Box 48"/>
          <p:cNvSpPr txBox="1">
            <a:spLocks noChangeArrowheads="1"/>
          </p:cNvSpPr>
          <p:nvPr/>
        </p:nvSpPr>
        <p:spPr bwMode="auto">
          <a:xfrm>
            <a:off x="3895725" y="5200650"/>
            <a:ext cx="139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Colour Table</a:t>
            </a:r>
          </a:p>
        </p:txBody>
      </p:sp>
      <p:sp>
        <p:nvSpPr>
          <p:cNvPr id="1126449" name="AutoShape 49"/>
          <p:cNvSpPr>
            <a:spLocks noChangeArrowheads="1"/>
          </p:cNvSpPr>
          <p:nvPr/>
        </p:nvSpPr>
        <p:spPr bwMode="auto">
          <a:xfrm>
            <a:off x="4800600" y="2438400"/>
            <a:ext cx="3429000" cy="23622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450" name="Text Box 50"/>
          <p:cNvSpPr txBox="1">
            <a:spLocks noChangeArrowheads="1"/>
          </p:cNvSpPr>
          <p:nvPr/>
        </p:nvSpPr>
        <p:spPr bwMode="auto">
          <a:xfrm>
            <a:off x="5410200" y="3124200"/>
            <a:ext cx="2378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 b="1">
                <a:solidFill>
                  <a:srgbClr val="000099"/>
                </a:solidFill>
                <a:latin typeface="Times New Roman" pitchFamily="18" charset="0"/>
              </a:rPr>
              <a:t>How to choose the colours in the table?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92225"/>
            <a:ext cx="7772400" cy="4800600"/>
          </a:xfrm>
          <a:ln/>
        </p:spPr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                                                          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pic>
        <p:nvPicPr>
          <p:cNvPr id="1131524" name="Picture 4" descr="160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1752600" cy="1168400"/>
          </a:xfrm>
          <a:prstGeom prst="rect">
            <a:avLst/>
          </a:prstGeom>
          <a:noFill/>
        </p:spPr>
      </p:pic>
      <p:sp>
        <p:nvSpPr>
          <p:cNvPr id="1131525" name="Oval 5"/>
          <p:cNvSpPr>
            <a:spLocks noChangeArrowheads="1"/>
          </p:cNvSpPr>
          <p:nvPr/>
        </p:nvSpPr>
        <p:spPr bwMode="auto">
          <a:xfrm>
            <a:off x="9144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526" name="Text Box 6"/>
          <p:cNvSpPr txBox="1">
            <a:spLocks noChangeArrowheads="1"/>
          </p:cNvSpPr>
          <p:nvPr/>
        </p:nvSpPr>
        <p:spPr bwMode="auto">
          <a:xfrm>
            <a:off x="1524000" y="1524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(r, g, b)</a:t>
            </a:r>
          </a:p>
        </p:txBody>
      </p:sp>
      <p:sp>
        <p:nvSpPr>
          <p:cNvPr id="1131527" name="Line 7"/>
          <p:cNvSpPr>
            <a:spLocks noChangeShapeType="1"/>
          </p:cNvSpPr>
          <p:nvPr/>
        </p:nvSpPr>
        <p:spPr bwMode="auto">
          <a:xfrm flipV="1">
            <a:off x="990600" y="1905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28" name="Line 8"/>
          <p:cNvSpPr>
            <a:spLocks noChangeShapeType="1"/>
          </p:cNvSpPr>
          <p:nvPr/>
        </p:nvSpPr>
        <p:spPr bwMode="auto">
          <a:xfrm flipV="1">
            <a:off x="5486400" y="1600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29" name="Line 9"/>
          <p:cNvSpPr>
            <a:spLocks noChangeShapeType="1"/>
          </p:cNvSpPr>
          <p:nvPr/>
        </p:nvSpPr>
        <p:spPr bwMode="auto">
          <a:xfrm>
            <a:off x="5486400" y="4038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30" name="Line 10"/>
          <p:cNvSpPr>
            <a:spLocks noChangeShapeType="1"/>
          </p:cNvSpPr>
          <p:nvPr/>
        </p:nvSpPr>
        <p:spPr bwMode="auto">
          <a:xfrm flipH="1">
            <a:off x="4495800" y="40386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31" name="Text Box 11"/>
          <p:cNvSpPr txBox="1">
            <a:spLocks noChangeArrowheads="1"/>
          </p:cNvSpPr>
          <p:nvPr/>
        </p:nvSpPr>
        <p:spPr bwMode="auto">
          <a:xfrm>
            <a:off x="4556125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131532" name="Text Box 12"/>
          <p:cNvSpPr txBox="1">
            <a:spLocks noChangeArrowheads="1"/>
          </p:cNvSpPr>
          <p:nvPr/>
        </p:nvSpPr>
        <p:spPr bwMode="auto">
          <a:xfrm>
            <a:off x="7956550" y="36449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131533" name="Text Box 13"/>
          <p:cNvSpPr txBox="1">
            <a:spLocks noChangeArrowheads="1"/>
          </p:cNvSpPr>
          <p:nvPr/>
        </p:nvSpPr>
        <p:spPr bwMode="auto">
          <a:xfrm>
            <a:off x="5546725" y="1336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31534" name="Line 14"/>
          <p:cNvSpPr>
            <a:spLocks noChangeShapeType="1"/>
          </p:cNvSpPr>
          <p:nvPr/>
        </p:nvSpPr>
        <p:spPr bwMode="auto">
          <a:xfrm>
            <a:off x="2209800" y="1905000"/>
            <a:ext cx="403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535" name="Oval 15"/>
          <p:cNvSpPr>
            <a:spLocks noChangeArrowheads="1"/>
          </p:cNvSpPr>
          <p:nvPr/>
        </p:nvSpPr>
        <p:spPr bwMode="auto">
          <a:xfrm>
            <a:off x="63246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536" name="Text Box 16"/>
          <p:cNvSpPr txBox="1">
            <a:spLocks noChangeArrowheads="1"/>
          </p:cNvSpPr>
          <p:nvPr/>
        </p:nvSpPr>
        <p:spPr bwMode="auto">
          <a:xfrm>
            <a:off x="898525" y="4156075"/>
            <a:ext cx="3825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A pixel corresponding to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A point in the 3 dimensional R, G, B space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</a:p>
        </p:txBody>
      </p:sp>
      <p:sp>
        <p:nvSpPr>
          <p:cNvPr id="113254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292225"/>
            <a:ext cx="7772400" cy="4800600"/>
          </a:xfrm>
          <a:ln/>
        </p:spPr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                                                          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  <p:sp>
        <p:nvSpPr>
          <p:cNvPr id="33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pic>
        <p:nvPicPr>
          <p:cNvPr id="1132548" name="Picture 4" descr="160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938" y="1828800"/>
            <a:ext cx="1752600" cy="1168400"/>
          </a:xfrm>
          <a:prstGeom prst="rect">
            <a:avLst/>
          </a:prstGeom>
          <a:noFill/>
        </p:spPr>
      </p:pic>
      <p:sp>
        <p:nvSpPr>
          <p:cNvPr id="1132549" name="Oval 5"/>
          <p:cNvSpPr>
            <a:spLocks noChangeArrowheads="1"/>
          </p:cNvSpPr>
          <p:nvPr/>
        </p:nvSpPr>
        <p:spPr bwMode="auto">
          <a:xfrm>
            <a:off x="1735138" y="1981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50" name="Line 6"/>
          <p:cNvSpPr>
            <a:spLocks noChangeShapeType="1"/>
          </p:cNvSpPr>
          <p:nvPr/>
        </p:nvSpPr>
        <p:spPr bwMode="auto">
          <a:xfrm flipV="1">
            <a:off x="5486400" y="1600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551" name="Line 7"/>
          <p:cNvSpPr>
            <a:spLocks noChangeShapeType="1"/>
          </p:cNvSpPr>
          <p:nvPr/>
        </p:nvSpPr>
        <p:spPr bwMode="auto">
          <a:xfrm>
            <a:off x="5486400" y="4038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552" name="Line 8"/>
          <p:cNvSpPr>
            <a:spLocks noChangeShapeType="1"/>
          </p:cNvSpPr>
          <p:nvPr/>
        </p:nvSpPr>
        <p:spPr bwMode="auto">
          <a:xfrm flipH="1">
            <a:off x="4495800" y="40386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553" name="Text Box 9"/>
          <p:cNvSpPr txBox="1">
            <a:spLocks noChangeArrowheads="1"/>
          </p:cNvSpPr>
          <p:nvPr/>
        </p:nvSpPr>
        <p:spPr bwMode="auto">
          <a:xfrm>
            <a:off x="4556125" y="5222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132554" name="Text Box 10"/>
          <p:cNvSpPr txBox="1">
            <a:spLocks noChangeArrowheads="1"/>
          </p:cNvSpPr>
          <p:nvPr/>
        </p:nvSpPr>
        <p:spPr bwMode="auto">
          <a:xfrm>
            <a:off x="8027988" y="3573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132555" name="Text Box 11"/>
          <p:cNvSpPr txBox="1">
            <a:spLocks noChangeArrowheads="1"/>
          </p:cNvSpPr>
          <p:nvPr/>
        </p:nvSpPr>
        <p:spPr bwMode="auto">
          <a:xfrm>
            <a:off x="5546725" y="1336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32556" name="Oval 12"/>
          <p:cNvSpPr>
            <a:spLocks noChangeArrowheads="1"/>
          </p:cNvSpPr>
          <p:nvPr/>
        </p:nvSpPr>
        <p:spPr bwMode="auto">
          <a:xfrm>
            <a:off x="5105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57" name="Text Box 13"/>
          <p:cNvSpPr txBox="1">
            <a:spLocks noChangeArrowheads="1"/>
          </p:cNvSpPr>
          <p:nvPr/>
        </p:nvSpPr>
        <p:spPr bwMode="auto">
          <a:xfrm>
            <a:off x="971550" y="3068638"/>
            <a:ext cx="3825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Map all pixels into the R, G, B space, “clouds” of pixels are formed  </a:t>
            </a:r>
          </a:p>
        </p:txBody>
      </p:sp>
      <p:sp>
        <p:nvSpPr>
          <p:cNvPr id="1132558" name="Line 14"/>
          <p:cNvSpPr>
            <a:spLocks noChangeShapeType="1"/>
          </p:cNvSpPr>
          <p:nvPr/>
        </p:nvSpPr>
        <p:spPr bwMode="auto">
          <a:xfrm>
            <a:off x="3563938" y="23622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2559" name="Oval 15"/>
          <p:cNvSpPr>
            <a:spLocks noChangeArrowheads="1"/>
          </p:cNvSpPr>
          <p:nvPr/>
        </p:nvSpPr>
        <p:spPr bwMode="auto">
          <a:xfrm>
            <a:off x="6019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0" name="Oval 16"/>
          <p:cNvSpPr>
            <a:spLocks noChangeArrowheads="1"/>
          </p:cNvSpPr>
          <p:nvPr/>
        </p:nvSpPr>
        <p:spPr bwMode="auto">
          <a:xfrm>
            <a:off x="5410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1" name="Oval 17"/>
          <p:cNvSpPr>
            <a:spLocks noChangeArrowheads="1"/>
          </p:cNvSpPr>
          <p:nvPr/>
        </p:nvSpPr>
        <p:spPr bwMode="auto">
          <a:xfrm>
            <a:off x="5486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2" name="Oval 18"/>
          <p:cNvSpPr>
            <a:spLocks noChangeArrowheads="1"/>
          </p:cNvSpPr>
          <p:nvPr/>
        </p:nvSpPr>
        <p:spPr bwMode="auto">
          <a:xfrm>
            <a:off x="5334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3" name="Oval 19"/>
          <p:cNvSpPr>
            <a:spLocks noChangeArrowheads="1"/>
          </p:cNvSpPr>
          <p:nvPr/>
        </p:nvSpPr>
        <p:spPr bwMode="auto">
          <a:xfrm>
            <a:off x="56388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4" name="Oval 20"/>
          <p:cNvSpPr>
            <a:spLocks noChangeArrowheads="1"/>
          </p:cNvSpPr>
          <p:nvPr/>
        </p:nvSpPr>
        <p:spPr bwMode="auto">
          <a:xfrm>
            <a:off x="5562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5" name="Oval 21"/>
          <p:cNvSpPr>
            <a:spLocks noChangeArrowheads="1"/>
          </p:cNvSpPr>
          <p:nvPr/>
        </p:nvSpPr>
        <p:spPr bwMode="auto">
          <a:xfrm>
            <a:off x="5638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6" name="Oval 22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7" name="Oval 23"/>
          <p:cNvSpPr>
            <a:spLocks noChangeArrowheads="1"/>
          </p:cNvSpPr>
          <p:nvPr/>
        </p:nvSpPr>
        <p:spPr bwMode="auto">
          <a:xfrm>
            <a:off x="6781800" y="1371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8" name="Oval 24"/>
          <p:cNvSpPr>
            <a:spLocks noChangeArrowheads="1"/>
          </p:cNvSpPr>
          <p:nvPr/>
        </p:nvSpPr>
        <p:spPr bwMode="auto">
          <a:xfrm>
            <a:off x="5257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69" name="Oval 25"/>
          <p:cNvSpPr>
            <a:spLocks noChangeArrowheads="1"/>
          </p:cNvSpPr>
          <p:nvPr/>
        </p:nvSpPr>
        <p:spPr bwMode="auto">
          <a:xfrm>
            <a:off x="53340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0" name="Oval 26"/>
          <p:cNvSpPr>
            <a:spLocks noChangeArrowheads="1"/>
          </p:cNvSpPr>
          <p:nvPr/>
        </p:nvSpPr>
        <p:spPr bwMode="auto">
          <a:xfrm>
            <a:off x="5562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1" name="Oval 27"/>
          <p:cNvSpPr>
            <a:spLocks noChangeArrowheads="1"/>
          </p:cNvSpPr>
          <p:nvPr/>
        </p:nvSpPr>
        <p:spPr bwMode="auto">
          <a:xfrm>
            <a:off x="5638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2" name="Oval 28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3" name="Oval 29"/>
          <p:cNvSpPr>
            <a:spLocks noChangeArrowheads="1"/>
          </p:cNvSpPr>
          <p:nvPr/>
        </p:nvSpPr>
        <p:spPr bwMode="auto">
          <a:xfrm>
            <a:off x="67056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4" name="Oval 30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5" name="Oval 31"/>
          <p:cNvSpPr>
            <a:spLocks noChangeArrowheads="1"/>
          </p:cNvSpPr>
          <p:nvPr/>
        </p:nvSpPr>
        <p:spPr bwMode="auto">
          <a:xfrm>
            <a:off x="5257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6" name="Oval 32"/>
          <p:cNvSpPr>
            <a:spLocks noChangeArrowheads="1"/>
          </p:cNvSpPr>
          <p:nvPr/>
        </p:nvSpPr>
        <p:spPr bwMode="auto">
          <a:xfrm>
            <a:off x="53340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7" name="Oval 33"/>
          <p:cNvSpPr>
            <a:spLocks noChangeArrowheads="1"/>
          </p:cNvSpPr>
          <p:nvPr/>
        </p:nvSpPr>
        <p:spPr bwMode="auto">
          <a:xfrm>
            <a:off x="5562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8" name="Oval 34"/>
          <p:cNvSpPr>
            <a:spLocks noChangeArrowheads="1"/>
          </p:cNvSpPr>
          <p:nvPr/>
        </p:nvSpPr>
        <p:spPr bwMode="auto">
          <a:xfrm>
            <a:off x="5638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79" name="Oval 35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0" name="Oval 36"/>
          <p:cNvSpPr>
            <a:spLocks noChangeArrowheads="1"/>
          </p:cNvSpPr>
          <p:nvPr/>
        </p:nvSpPr>
        <p:spPr bwMode="auto">
          <a:xfrm>
            <a:off x="6781800" y="1371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1" name="Oval 37"/>
          <p:cNvSpPr>
            <a:spLocks noChangeArrowheads="1"/>
          </p:cNvSpPr>
          <p:nvPr/>
        </p:nvSpPr>
        <p:spPr bwMode="auto">
          <a:xfrm>
            <a:off x="67056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2" name="Oval 38"/>
          <p:cNvSpPr>
            <a:spLocks noChangeArrowheads="1"/>
          </p:cNvSpPr>
          <p:nvPr/>
        </p:nvSpPr>
        <p:spPr bwMode="auto">
          <a:xfrm>
            <a:off x="6781800" y="1295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3" name="Oval 39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4" name="Oval 40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5" name="Oval 41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6" name="Oval 42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7" name="Oval 43"/>
          <p:cNvSpPr>
            <a:spLocks noChangeArrowheads="1"/>
          </p:cNvSpPr>
          <p:nvPr/>
        </p:nvSpPr>
        <p:spPr bwMode="auto">
          <a:xfrm>
            <a:off x="67056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8" name="Oval 44"/>
          <p:cNvSpPr>
            <a:spLocks noChangeArrowheads="1"/>
          </p:cNvSpPr>
          <p:nvPr/>
        </p:nvSpPr>
        <p:spPr bwMode="auto">
          <a:xfrm>
            <a:off x="6781800" y="1295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89" name="Oval 45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0" name="Oval 46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1" name="Oval 47"/>
          <p:cNvSpPr>
            <a:spLocks noChangeArrowheads="1"/>
          </p:cNvSpPr>
          <p:nvPr/>
        </p:nvSpPr>
        <p:spPr bwMode="auto">
          <a:xfrm>
            <a:off x="67818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2" name="Oval 48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3" name="Oval 49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4" name="Oval 50"/>
          <p:cNvSpPr>
            <a:spLocks noChangeArrowheads="1"/>
          </p:cNvSpPr>
          <p:nvPr/>
        </p:nvSpPr>
        <p:spPr bwMode="auto">
          <a:xfrm>
            <a:off x="67056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5" name="Oval 51"/>
          <p:cNvSpPr>
            <a:spLocks noChangeArrowheads="1"/>
          </p:cNvSpPr>
          <p:nvPr/>
        </p:nvSpPr>
        <p:spPr bwMode="auto">
          <a:xfrm>
            <a:off x="6781800" y="1295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6" name="Oval 52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7" name="Oval 53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8" name="Oval 54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99" name="Oval 55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0" name="Oval 56"/>
          <p:cNvSpPr>
            <a:spLocks noChangeArrowheads="1"/>
          </p:cNvSpPr>
          <p:nvPr/>
        </p:nvSpPr>
        <p:spPr bwMode="auto">
          <a:xfrm>
            <a:off x="67818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1" name="Oval 57"/>
          <p:cNvSpPr>
            <a:spLocks noChangeArrowheads="1"/>
          </p:cNvSpPr>
          <p:nvPr/>
        </p:nvSpPr>
        <p:spPr bwMode="auto">
          <a:xfrm>
            <a:off x="73152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2" name="Oval 58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3" name="Oval 59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4" name="Oval 60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5" name="Oval 61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6" name="Oval 62"/>
          <p:cNvSpPr>
            <a:spLocks noChangeArrowheads="1"/>
          </p:cNvSpPr>
          <p:nvPr/>
        </p:nvSpPr>
        <p:spPr bwMode="auto">
          <a:xfrm>
            <a:off x="67818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7" name="Oval 63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8" name="Oval 64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09" name="Oval 65"/>
          <p:cNvSpPr>
            <a:spLocks noChangeArrowheads="1"/>
          </p:cNvSpPr>
          <p:nvPr/>
        </p:nvSpPr>
        <p:spPr bwMode="auto">
          <a:xfrm>
            <a:off x="54102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0" name="Oval 66"/>
          <p:cNvSpPr>
            <a:spLocks noChangeArrowheads="1"/>
          </p:cNvSpPr>
          <p:nvPr/>
        </p:nvSpPr>
        <p:spPr bwMode="auto">
          <a:xfrm>
            <a:off x="54864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1" name="Oval 67"/>
          <p:cNvSpPr>
            <a:spLocks noChangeArrowheads="1"/>
          </p:cNvSpPr>
          <p:nvPr/>
        </p:nvSpPr>
        <p:spPr bwMode="auto">
          <a:xfrm>
            <a:off x="6705600" y="1524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2" name="Oval 68"/>
          <p:cNvSpPr>
            <a:spLocks noChangeArrowheads="1"/>
          </p:cNvSpPr>
          <p:nvPr/>
        </p:nvSpPr>
        <p:spPr bwMode="auto">
          <a:xfrm>
            <a:off x="6781800" y="1295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3" name="Oval 69"/>
          <p:cNvSpPr>
            <a:spLocks noChangeArrowheads="1"/>
          </p:cNvSpPr>
          <p:nvPr/>
        </p:nvSpPr>
        <p:spPr bwMode="auto">
          <a:xfrm>
            <a:off x="5638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4" name="Oval 70"/>
          <p:cNvSpPr>
            <a:spLocks noChangeArrowheads="1"/>
          </p:cNvSpPr>
          <p:nvPr/>
        </p:nvSpPr>
        <p:spPr bwMode="auto">
          <a:xfrm>
            <a:off x="6934200" y="1524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5" name="Oval 71"/>
          <p:cNvSpPr>
            <a:spLocks noChangeArrowheads="1"/>
          </p:cNvSpPr>
          <p:nvPr/>
        </p:nvSpPr>
        <p:spPr bwMode="auto">
          <a:xfrm>
            <a:off x="6858000" y="1676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6" name="Oval 72"/>
          <p:cNvSpPr>
            <a:spLocks noChangeArrowheads="1"/>
          </p:cNvSpPr>
          <p:nvPr/>
        </p:nvSpPr>
        <p:spPr bwMode="auto">
          <a:xfrm>
            <a:off x="69342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7" name="Oval 73"/>
          <p:cNvSpPr>
            <a:spLocks noChangeArrowheads="1"/>
          </p:cNvSpPr>
          <p:nvPr/>
        </p:nvSpPr>
        <p:spPr bwMode="auto">
          <a:xfrm>
            <a:off x="67818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8" name="Oval 74"/>
          <p:cNvSpPr>
            <a:spLocks noChangeArrowheads="1"/>
          </p:cNvSpPr>
          <p:nvPr/>
        </p:nvSpPr>
        <p:spPr bwMode="auto">
          <a:xfrm>
            <a:off x="73152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19" name="Oval 75"/>
          <p:cNvSpPr>
            <a:spLocks noChangeArrowheads="1"/>
          </p:cNvSpPr>
          <p:nvPr/>
        </p:nvSpPr>
        <p:spPr bwMode="auto">
          <a:xfrm>
            <a:off x="5562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0" name="Oval 76"/>
          <p:cNvSpPr>
            <a:spLocks noChangeArrowheads="1"/>
          </p:cNvSpPr>
          <p:nvPr/>
        </p:nvSpPr>
        <p:spPr bwMode="auto">
          <a:xfrm>
            <a:off x="5638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1" name="Oval 77"/>
          <p:cNvSpPr>
            <a:spLocks noChangeArrowheads="1"/>
          </p:cNvSpPr>
          <p:nvPr/>
        </p:nvSpPr>
        <p:spPr bwMode="auto">
          <a:xfrm>
            <a:off x="6858000" y="1676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2" name="Oval 78"/>
          <p:cNvSpPr>
            <a:spLocks noChangeArrowheads="1"/>
          </p:cNvSpPr>
          <p:nvPr/>
        </p:nvSpPr>
        <p:spPr bwMode="auto">
          <a:xfrm>
            <a:off x="69342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3" name="Oval 79"/>
          <p:cNvSpPr>
            <a:spLocks noChangeArrowheads="1"/>
          </p:cNvSpPr>
          <p:nvPr/>
        </p:nvSpPr>
        <p:spPr bwMode="auto">
          <a:xfrm>
            <a:off x="67818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4" name="Oval 80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5" name="Oval 81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6" name="Oval 82"/>
          <p:cNvSpPr>
            <a:spLocks noChangeArrowheads="1"/>
          </p:cNvSpPr>
          <p:nvPr/>
        </p:nvSpPr>
        <p:spPr bwMode="auto">
          <a:xfrm>
            <a:off x="5562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7" name="Oval 83"/>
          <p:cNvSpPr>
            <a:spLocks noChangeArrowheads="1"/>
          </p:cNvSpPr>
          <p:nvPr/>
        </p:nvSpPr>
        <p:spPr bwMode="auto">
          <a:xfrm>
            <a:off x="5638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8" name="Oval 84"/>
          <p:cNvSpPr>
            <a:spLocks noChangeArrowheads="1"/>
          </p:cNvSpPr>
          <p:nvPr/>
        </p:nvSpPr>
        <p:spPr bwMode="auto">
          <a:xfrm>
            <a:off x="6858000" y="1676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29" name="Oval 85"/>
          <p:cNvSpPr>
            <a:spLocks noChangeArrowheads="1"/>
          </p:cNvSpPr>
          <p:nvPr/>
        </p:nvSpPr>
        <p:spPr bwMode="auto">
          <a:xfrm>
            <a:off x="69342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0" name="Oval 86"/>
          <p:cNvSpPr>
            <a:spLocks noChangeArrowheads="1"/>
          </p:cNvSpPr>
          <p:nvPr/>
        </p:nvSpPr>
        <p:spPr bwMode="auto">
          <a:xfrm>
            <a:off x="67818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1" name="Oval 87"/>
          <p:cNvSpPr>
            <a:spLocks noChangeArrowheads="1"/>
          </p:cNvSpPr>
          <p:nvPr/>
        </p:nvSpPr>
        <p:spPr bwMode="auto">
          <a:xfrm>
            <a:off x="73152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2" name="Oval 88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3" name="Oval 89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4" name="Oval 90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5" name="Oval 91"/>
          <p:cNvSpPr>
            <a:spLocks noChangeArrowheads="1"/>
          </p:cNvSpPr>
          <p:nvPr/>
        </p:nvSpPr>
        <p:spPr bwMode="auto">
          <a:xfrm>
            <a:off x="6705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6" name="Oval 92"/>
          <p:cNvSpPr>
            <a:spLocks noChangeArrowheads="1"/>
          </p:cNvSpPr>
          <p:nvPr/>
        </p:nvSpPr>
        <p:spPr bwMode="auto">
          <a:xfrm>
            <a:off x="67818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7" name="Oval 93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8" name="Oval 94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39" name="Oval 95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0" name="Oval 96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1" name="Oval 97"/>
          <p:cNvSpPr>
            <a:spLocks noChangeArrowheads="1"/>
          </p:cNvSpPr>
          <p:nvPr/>
        </p:nvSpPr>
        <p:spPr bwMode="auto">
          <a:xfrm>
            <a:off x="6705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2" name="Oval 98"/>
          <p:cNvSpPr>
            <a:spLocks noChangeArrowheads="1"/>
          </p:cNvSpPr>
          <p:nvPr/>
        </p:nvSpPr>
        <p:spPr bwMode="auto">
          <a:xfrm>
            <a:off x="67818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3" name="Oval 99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4" name="Oval 100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5" name="Oval 101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6" name="Oval 102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7" name="Oval 103"/>
          <p:cNvSpPr>
            <a:spLocks noChangeArrowheads="1"/>
          </p:cNvSpPr>
          <p:nvPr/>
        </p:nvSpPr>
        <p:spPr bwMode="auto">
          <a:xfrm>
            <a:off x="6858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8" name="Oval 104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49" name="Oval 105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0" name="Oval 106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1" name="Oval 107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2" name="Oval 108"/>
          <p:cNvSpPr>
            <a:spLocks noChangeArrowheads="1"/>
          </p:cNvSpPr>
          <p:nvPr/>
        </p:nvSpPr>
        <p:spPr bwMode="auto">
          <a:xfrm>
            <a:off x="73152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3" name="Oval 109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4" name="Oval 110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5" name="Oval 111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6" name="Oval 112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7" name="Oval 113"/>
          <p:cNvSpPr>
            <a:spLocks noChangeArrowheads="1"/>
          </p:cNvSpPr>
          <p:nvPr/>
        </p:nvSpPr>
        <p:spPr bwMode="auto">
          <a:xfrm>
            <a:off x="73152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8" name="Oval 114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59" name="Oval 115"/>
          <p:cNvSpPr>
            <a:spLocks noChangeArrowheads="1"/>
          </p:cNvSpPr>
          <p:nvPr/>
        </p:nvSpPr>
        <p:spPr bwMode="auto">
          <a:xfrm>
            <a:off x="73152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0" name="Oval 116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1" name="Oval 117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2" name="Oval 118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3" name="Oval 119"/>
          <p:cNvSpPr>
            <a:spLocks noChangeArrowheads="1"/>
          </p:cNvSpPr>
          <p:nvPr/>
        </p:nvSpPr>
        <p:spPr bwMode="auto">
          <a:xfrm>
            <a:off x="73152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4" name="Oval 120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5" name="Oval 121"/>
          <p:cNvSpPr>
            <a:spLocks noChangeArrowheads="1"/>
          </p:cNvSpPr>
          <p:nvPr/>
        </p:nvSpPr>
        <p:spPr bwMode="auto">
          <a:xfrm>
            <a:off x="7391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6" name="Oval 122"/>
          <p:cNvSpPr>
            <a:spLocks noChangeArrowheads="1"/>
          </p:cNvSpPr>
          <p:nvPr/>
        </p:nvSpPr>
        <p:spPr bwMode="auto">
          <a:xfrm>
            <a:off x="73152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7" name="Oval 123"/>
          <p:cNvSpPr>
            <a:spLocks noChangeArrowheads="1"/>
          </p:cNvSpPr>
          <p:nvPr/>
        </p:nvSpPr>
        <p:spPr bwMode="auto">
          <a:xfrm>
            <a:off x="69342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8" name="Oval 124"/>
          <p:cNvSpPr>
            <a:spLocks noChangeArrowheads="1"/>
          </p:cNvSpPr>
          <p:nvPr/>
        </p:nvSpPr>
        <p:spPr bwMode="auto">
          <a:xfrm>
            <a:off x="73152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69" name="Oval 125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0" name="Oval 126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1" name="Oval 127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2" name="Oval 128"/>
          <p:cNvSpPr>
            <a:spLocks noChangeArrowheads="1"/>
          </p:cNvSpPr>
          <p:nvPr/>
        </p:nvSpPr>
        <p:spPr bwMode="auto">
          <a:xfrm>
            <a:off x="74676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3" name="Oval 129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4" name="Oval 130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5" name="Oval 131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6" name="Oval 132"/>
          <p:cNvSpPr>
            <a:spLocks noChangeArrowheads="1"/>
          </p:cNvSpPr>
          <p:nvPr/>
        </p:nvSpPr>
        <p:spPr bwMode="auto">
          <a:xfrm>
            <a:off x="7391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7" name="Oval 133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8" name="Oval 134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79" name="Oval 135"/>
          <p:cNvSpPr>
            <a:spLocks noChangeArrowheads="1"/>
          </p:cNvSpPr>
          <p:nvPr/>
        </p:nvSpPr>
        <p:spPr bwMode="auto">
          <a:xfrm>
            <a:off x="73152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0" name="Oval 136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1" name="Oval 137"/>
          <p:cNvSpPr>
            <a:spLocks noChangeArrowheads="1"/>
          </p:cNvSpPr>
          <p:nvPr/>
        </p:nvSpPr>
        <p:spPr bwMode="auto">
          <a:xfrm>
            <a:off x="74676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2" name="Oval 138"/>
          <p:cNvSpPr>
            <a:spLocks noChangeArrowheads="1"/>
          </p:cNvSpPr>
          <p:nvPr/>
        </p:nvSpPr>
        <p:spPr bwMode="auto">
          <a:xfrm>
            <a:off x="7391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3" name="Oval 139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4" name="Oval 140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5" name="Oval 141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6" name="Oval 142"/>
          <p:cNvSpPr>
            <a:spLocks noChangeArrowheads="1"/>
          </p:cNvSpPr>
          <p:nvPr/>
        </p:nvSpPr>
        <p:spPr bwMode="auto">
          <a:xfrm>
            <a:off x="7391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7" name="Oval 143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8" name="Oval 144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89" name="Oval 145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0" name="Oval 146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1" name="Oval 147"/>
          <p:cNvSpPr>
            <a:spLocks noChangeArrowheads="1"/>
          </p:cNvSpPr>
          <p:nvPr/>
        </p:nvSpPr>
        <p:spPr bwMode="auto">
          <a:xfrm>
            <a:off x="7391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2" name="Oval 148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3" name="Oval 149"/>
          <p:cNvSpPr>
            <a:spLocks noChangeArrowheads="1"/>
          </p:cNvSpPr>
          <p:nvPr/>
        </p:nvSpPr>
        <p:spPr bwMode="auto">
          <a:xfrm>
            <a:off x="7315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4" name="Oval 150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5" name="Oval 151"/>
          <p:cNvSpPr>
            <a:spLocks noChangeArrowheads="1"/>
          </p:cNvSpPr>
          <p:nvPr/>
        </p:nvSpPr>
        <p:spPr bwMode="auto">
          <a:xfrm>
            <a:off x="7010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6" name="Oval 152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7" name="Oval 153"/>
          <p:cNvSpPr>
            <a:spLocks noChangeArrowheads="1"/>
          </p:cNvSpPr>
          <p:nvPr/>
        </p:nvSpPr>
        <p:spPr bwMode="auto">
          <a:xfrm>
            <a:off x="5867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8" name="Oval 154"/>
          <p:cNvSpPr>
            <a:spLocks noChangeArrowheads="1"/>
          </p:cNvSpPr>
          <p:nvPr/>
        </p:nvSpPr>
        <p:spPr bwMode="auto">
          <a:xfrm>
            <a:off x="5943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699" name="Oval 155"/>
          <p:cNvSpPr>
            <a:spLocks noChangeArrowheads="1"/>
          </p:cNvSpPr>
          <p:nvPr/>
        </p:nvSpPr>
        <p:spPr bwMode="auto">
          <a:xfrm>
            <a:off x="53340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0" name="Oval 156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1" name="Oval 157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2" name="Oval 158"/>
          <p:cNvSpPr>
            <a:spLocks noChangeArrowheads="1"/>
          </p:cNvSpPr>
          <p:nvPr/>
        </p:nvSpPr>
        <p:spPr bwMode="auto">
          <a:xfrm>
            <a:off x="5562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3" name="Oval 159"/>
          <p:cNvSpPr>
            <a:spLocks noChangeArrowheads="1"/>
          </p:cNvSpPr>
          <p:nvPr/>
        </p:nvSpPr>
        <p:spPr bwMode="auto">
          <a:xfrm>
            <a:off x="54864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4" name="Oval 160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5" name="Oval 161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6" name="Oval 162"/>
          <p:cNvSpPr>
            <a:spLocks noChangeArrowheads="1"/>
          </p:cNvSpPr>
          <p:nvPr/>
        </p:nvSpPr>
        <p:spPr bwMode="auto">
          <a:xfrm>
            <a:off x="67056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7" name="Oval 163"/>
          <p:cNvSpPr>
            <a:spLocks noChangeArrowheads="1"/>
          </p:cNvSpPr>
          <p:nvPr/>
        </p:nvSpPr>
        <p:spPr bwMode="auto">
          <a:xfrm>
            <a:off x="6019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8" name="Oval 164"/>
          <p:cNvSpPr>
            <a:spLocks noChangeArrowheads="1"/>
          </p:cNvSpPr>
          <p:nvPr/>
        </p:nvSpPr>
        <p:spPr bwMode="auto">
          <a:xfrm>
            <a:off x="5257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09" name="Oval 165"/>
          <p:cNvSpPr>
            <a:spLocks noChangeArrowheads="1"/>
          </p:cNvSpPr>
          <p:nvPr/>
        </p:nvSpPr>
        <p:spPr bwMode="auto">
          <a:xfrm>
            <a:off x="54864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0" name="Oval 166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1" name="Oval 167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2" name="Oval 168"/>
          <p:cNvSpPr>
            <a:spLocks noChangeArrowheads="1"/>
          </p:cNvSpPr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3" name="Oval 169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4" name="Oval 170"/>
          <p:cNvSpPr>
            <a:spLocks noChangeArrowheads="1"/>
          </p:cNvSpPr>
          <p:nvPr/>
        </p:nvSpPr>
        <p:spPr bwMode="auto">
          <a:xfrm>
            <a:off x="6019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5" name="Oval 171"/>
          <p:cNvSpPr>
            <a:spLocks noChangeArrowheads="1"/>
          </p:cNvSpPr>
          <p:nvPr/>
        </p:nvSpPr>
        <p:spPr bwMode="auto">
          <a:xfrm>
            <a:off x="5257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6" name="Oval 172"/>
          <p:cNvSpPr>
            <a:spLocks noChangeArrowheads="1"/>
          </p:cNvSpPr>
          <p:nvPr/>
        </p:nvSpPr>
        <p:spPr bwMode="auto">
          <a:xfrm>
            <a:off x="54864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7" name="Oval 173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8" name="Oval 174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19" name="Oval 175"/>
          <p:cNvSpPr>
            <a:spLocks noChangeArrowheads="1"/>
          </p:cNvSpPr>
          <p:nvPr/>
        </p:nvSpPr>
        <p:spPr bwMode="auto">
          <a:xfrm>
            <a:off x="67056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0" name="Oval 176"/>
          <p:cNvSpPr>
            <a:spLocks noChangeArrowheads="1"/>
          </p:cNvSpPr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1" name="Oval 177"/>
          <p:cNvSpPr>
            <a:spLocks noChangeArrowheads="1"/>
          </p:cNvSpPr>
          <p:nvPr/>
        </p:nvSpPr>
        <p:spPr bwMode="auto">
          <a:xfrm>
            <a:off x="67056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2" name="Oval 178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3" name="Oval 179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4" name="Oval 180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5" name="Oval 181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6" name="Oval 182"/>
          <p:cNvSpPr>
            <a:spLocks noChangeArrowheads="1"/>
          </p:cNvSpPr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7" name="Oval 183"/>
          <p:cNvSpPr>
            <a:spLocks noChangeArrowheads="1"/>
          </p:cNvSpPr>
          <p:nvPr/>
        </p:nvSpPr>
        <p:spPr bwMode="auto">
          <a:xfrm>
            <a:off x="67056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8" name="Oval 184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29" name="Oval 185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0" name="Oval 186"/>
          <p:cNvSpPr>
            <a:spLocks noChangeArrowheads="1"/>
          </p:cNvSpPr>
          <p:nvPr/>
        </p:nvSpPr>
        <p:spPr bwMode="auto">
          <a:xfrm>
            <a:off x="6705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1" name="Oval 187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2" name="Oval 188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3" name="Oval 189"/>
          <p:cNvSpPr>
            <a:spLocks noChangeArrowheads="1"/>
          </p:cNvSpPr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4" name="Oval 190"/>
          <p:cNvSpPr>
            <a:spLocks noChangeArrowheads="1"/>
          </p:cNvSpPr>
          <p:nvPr/>
        </p:nvSpPr>
        <p:spPr bwMode="auto">
          <a:xfrm>
            <a:off x="67056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5" name="Oval 191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6" name="Oval 192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7" name="Oval 193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8" name="Oval 194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39" name="Oval 195"/>
          <p:cNvSpPr>
            <a:spLocks noChangeArrowheads="1"/>
          </p:cNvSpPr>
          <p:nvPr/>
        </p:nvSpPr>
        <p:spPr bwMode="auto">
          <a:xfrm>
            <a:off x="6705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0" name="Oval 196"/>
          <p:cNvSpPr>
            <a:spLocks noChangeArrowheads="1"/>
          </p:cNvSpPr>
          <p:nvPr/>
        </p:nvSpPr>
        <p:spPr bwMode="auto">
          <a:xfrm>
            <a:off x="72390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1" name="Oval 197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2" name="Oval 198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3" name="Oval 199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4" name="Oval 200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5" name="Oval 201"/>
          <p:cNvSpPr>
            <a:spLocks noChangeArrowheads="1"/>
          </p:cNvSpPr>
          <p:nvPr/>
        </p:nvSpPr>
        <p:spPr bwMode="auto">
          <a:xfrm>
            <a:off x="6705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6" name="Oval 202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7" name="Oval 203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8" name="Oval 204"/>
          <p:cNvSpPr>
            <a:spLocks noChangeArrowheads="1"/>
          </p:cNvSpPr>
          <p:nvPr/>
        </p:nvSpPr>
        <p:spPr bwMode="auto">
          <a:xfrm>
            <a:off x="53340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49" name="Oval 205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0" name="Oval 206"/>
          <p:cNvSpPr>
            <a:spLocks noChangeArrowheads="1"/>
          </p:cNvSpPr>
          <p:nvPr/>
        </p:nvSpPr>
        <p:spPr bwMode="auto">
          <a:xfrm>
            <a:off x="59436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1" name="Oval 207"/>
          <p:cNvSpPr>
            <a:spLocks noChangeArrowheads="1"/>
          </p:cNvSpPr>
          <p:nvPr/>
        </p:nvSpPr>
        <p:spPr bwMode="auto">
          <a:xfrm>
            <a:off x="67056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2" name="Oval 208"/>
          <p:cNvSpPr>
            <a:spLocks noChangeArrowheads="1"/>
          </p:cNvSpPr>
          <p:nvPr/>
        </p:nvSpPr>
        <p:spPr bwMode="auto">
          <a:xfrm>
            <a:off x="5562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3" name="Oval 209"/>
          <p:cNvSpPr>
            <a:spLocks noChangeArrowheads="1"/>
          </p:cNvSpPr>
          <p:nvPr/>
        </p:nvSpPr>
        <p:spPr bwMode="auto">
          <a:xfrm>
            <a:off x="68580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4" name="Oval 210"/>
          <p:cNvSpPr>
            <a:spLocks noChangeArrowheads="1"/>
          </p:cNvSpPr>
          <p:nvPr/>
        </p:nvSpPr>
        <p:spPr bwMode="auto">
          <a:xfrm>
            <a:off x="6781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5" name="Oval 211"/>
          <p:cNvSpPr>
            <a:spLocks noChangeArrowheads="1"/>
          </p:cNvSpPr>
          <p:nvPr/>
        </p:nvSpPr>
        <p:spPr bwMode="auto">
          <a:xfrm>
            <a:off x="68580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6" name="Oval 212"/>
          <p:cNvSpPr>
            <a:spLocks noChangeArrowheads="1"/>
          </p:cNvSpPr>
          <p:nvPr/>
        </p:nvSpPr>
        <p:spPr bwMode="auto">
          <a:xfrm>
            <a:off x="6705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7" name="Oval 213"/>
          <p:cNvSpPr>
            <a:spLocks noChangeArrowheads="1"/>
          </p:cNvSpPr>
          <p:nvPr/>
        </p:nvSpPr>
        <p:spPr bwMode="auto">
          <a:xfrm>
            <a:off x="72390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8" name="Oval 214"/>
          <p:cNvSpPr>
            <a:spLocks noChangeArrowheads="1"/>
          </p:cNvSpPr>
          <p:nvPr/>
        </p:nvSpPr>
        <p:spPr bwMode="auto">
          <a:xfrm>
            <a:off x="54864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59" name="Oval 215"/>
          <p:cNvSpPr>
            <a:spLocks noChangeArrowheads="1"/>
          </p:cNvSpPr>
          <p:nvPr/>
        </p:nvSpPr>
        <p:spPr bwMode="auto">
          <a:xfrm>
            <a:off x="5562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0" name="Oval 216"/>
          <p:cNvSpPr>
            <a:spLocks noChangeArrowheads="1"/>
          </p:cNvSpPr>
          <p:nvPr/>
        </p:nvSpPr>
        <p:spPr bwMode="auto">
          <a:xfrm>
            <a:off x="6781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1" name="Oval 217"/>
          <p:cNvSpPr>
            <a:spLocks noChangeArrowheads="1"/>
          </p:cNvSpPr>
          <p:nvPr/>
        </p:nvSpPr>
        <p:spPr bwMode="auto">
          <a:xfrm>
            <a:off x="68580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2" name="Oval 218"/>
          <p:cNvSpPr>
            <a:spLocks noChangeArrowheads="1"/>
          </p:cNvSpPr>
          <p:nvPr/>
        </p:nvSpPr>
        <p:spPr bwMode="auto">
          <a:xfrm>
            <a:off x="6705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3" name="Oval 219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4" name="Oval 220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5" name="Oval 221"/>
          <p:cNvSpPr>
            <a:spLocks noChangeArrowheads="1"/>
          </p:cNvSpPr>
          <p:nvPr/>
        </p:nvSpPr>
        <p:spPr bwMode="auto">
          <a:xfrm>
            <a:off x="54864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6" name="Oval 222"/>
          <p:cNvSpPr>
            <a:spLocks noChangeArrowheads="1"/>
          </p:cNvSpPr>
          <p:nvPr/>
        </p:nvSpPr>
        <p:spPr bwMode="auto">
          <a:xfrm>
            <a:off x="5562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7" name="Oval 223"/>
          <p:cNvSpPr>
            <a:spLocks noChangeArrowheads="1"/>
          </p:cNvSpPr>
          <p:nvPr/>
        </p:nvSpPr>
        <p:spPr bwMode="auto">
          <a:xfrm>
            <a:off x="6781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8" name="Oval 224"/>
          <p:cNvSpPr>
            <a:spLocks noChangeArrowheads="1"/>
          </p:cNvSpPr>
          <p:nvPr/>
        </p:nvSpPr>
        <p:spPr bwMode="auto">
          <a:xfrm>
            <a:off x="68580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69" name="Oval 225"/>
          <p:cNvSpPr>
            <a:spLocks noChangeArrowheads="1"/>
          </p:cNvSpPr>
          <p:nvPr/>
        </p:nvSpPr>
        <p:spPr bwMode="auto">
          <a:xfrm>
            <a:off x="6705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0" name="Oval 226"/>
          <p:cNvSpPr>
            <a:spLocks noChangeArrowheads="1"/>
          </p:cNvSpPr>
          <p:nvPr/>
        </p:nvSpPr>
        <p:spPr bwMode="auto">
          <a:xfrm>
            <a:off x="72390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1" name="Oval 227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2" name="Oval 228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3" name="Oval 229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4" name="Oval 230"/>
          <p:cNvSpPr>
            <a:spLocks noChangeArrowheads="1"/>
          </p:cNvSpPr>
          <p:nvPr/>
        </p:nvSpPr>
        <p:spPr bwMode="auto">
          <a:xfrm>
            <a:off x="5943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5" name="Oval 231"/>
          <p:cNvSpPr>
            <a:spLocks noChangeArrowheads="1"/>
          </p:cNvSpPr>
          <p:nvPr/>
        </p:nvSpPr>
        <p:spPr bwMode="auto">
          <a:xfrm>
            <a:off x="6705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6" name="Oval 232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7" name="Oval 233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8" name="Oval 234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79" name="Oval 235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0" name="Oval 236"/>
          <p:cNvSpPr>
            <a:spLocks noChangeArrowheads="1"/>
          </p:cNvSpPr>
          <p:nvPr/>
        </p:nvSpPr>
        <p:spPr bwMode="auto">
          <a:xfrm>
            <a:off x="5943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1" name="Oval 237"/>
          <p:cNvSpPr>
            <a:spLocks noChangeArrowheads="1"/>
          </p:cNvSpPr>
          <p:nvPr/>
        </p:nvSpPr>
        <p:spPr bwMode="auto">
          <a:xfrm>
            <a:off x="6705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2" name="Oval 238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3" name="Oval 239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4" name="Oval 240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5" name="Oval 241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6" name="Oval 242"/>
          <p:cNvSpPr>
            <a:spLocks noChangeArrowheads="1"/>
          </p:cNvSpPr>
          <p:nvPr/>
        </p:nvSpPr>
        <p:spPr bwMode="auto">
          <a:xfrm>
            <a:off x="6781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7" name="Oval 243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8" name="Oval 244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89" name="Oval 245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0" name="Oval 246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1" name="Oval 247"/>
          <p:cNvSpPr>
            <a:spLocks noChangeArrowheads="1"/>
          </p:cNvSpPr>
          <p:nvPr/>
        </p:nvSpPr>
        <p:spPr bwMode="auto">
          <a:xfrm>
            <a:off x="72390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2" name="Oval 248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3" name="Oval 249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4" name="Oval 250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5" name="Oval 251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6" name="Oval 252"/>
          <p:cNvSpPr>
            <a:spLocks noChangeArrowheads="1"/>
          </p:cNvSpPr>
          <p:nvPr/>
        </p:nvSpPr>
        <p:spPr bwMode="auto">
          <a:xfrm>
            <a:off x="72390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7" name="Oval 253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8" name="Oval 254"/>
          <p:cNvSpPr>
            <a:spLocks noChangeArrowheads="1"/>
          </p:cNvSpPr>
          <p:nvPr/>
        </p:nvSpPr>
        <p:spPr bwMode="auto">
          <a:xfrm>
            <a:off x="72390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799" name="Oval 255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0" name="Oval 256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1" name="Oval 257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2" name="Oval 258"/>
          <p:cNvSpPr>
            <a:spLocks noChangeArrowheads="1"/>
          </p:cNvSpPr>
          <p:nvPr/>
        </p:nvSpPr>
        <p:spPr bwMode="auto">
          <a:xfrm>
            <a:off x="72390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3" name="Oval 259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4" name="Oval 260"/>
          <p:cNvSpPr>
            <a:spLocks noChangeArrowheads="1"/>
          </p:cNvSpPr>
          <p:nvPr/>
        </p:nvSpPr>
        <p:spPr bwMode="auto">
          <a:xfrm>
            <a:off x="7315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5" name="Oval 261"/>
          <p:cNvSpPr>
            <a:spLocks noChangeArrowheads="1"/>
          </p:cNvSpPr>
          <p:nvPr/>
        </p:nvSpPr>
        <p:spPr bwMode="auto">
          <a:xfrm>
            <a:off x="72390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6" name="Oval 262"/>
          <p:cNvSpPr>
            <a:spLocks noChangeArrowheads="1"/>
          </p:cNvSpPr>
          <p:nvPr/>
        </p:nvSpPr>
        <p:spPr bwMode="auto">
          <a:xfrm>
            <a:off x="68580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7" name="Oval 263"/>
          <p:cNvSpPr>
            <a:spLocks noChangeArrowheads="1"/>
          </p:cNvSpPr>
          <p:nvPr/>
        </p:nvSpPr>
        <p:spPr bwMode="auto">
          <a:xfrm>
            <a:off x="72390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8" name="Oval 264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09" name="Oval 265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0" name="Oval 266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1" name="Oval 267"/>
          <p:cNvSpPr>
            <a:spLocks noChangeArrowheads="1"/>
          </p:cNvSpPr>
          <p:nvPr/>
        </p:nvSpPr>
        <p:spPr bwMode="auto">
          <a:xfrm>
            <a:off x="7391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2" name="Oval 268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3" name="Oval 269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4" name="Oval 270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5" name="Oval 271"/>
          <p:cNvSpPr>
            <a:spLocks noChangeArrowheads="1"/>
          </p:cNvSpPr>
          <p:nvPr/>
        </p:nvSpPr>
        <p:spPr bwMode="auto">
          <a:xfrm>
            <a:off x="7315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6" name="Oval 272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7" name="Oval 273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8" name="Oval 274"/>
          <p:cNvSpPr>
            <a:spLocks noChangeArrowheads="1"/>
          </p:cNvSpPr>
          <p:nvPr/>
        </p:nvSpPr>
        <p:spPr bwMode="auto">
          <a:xfrm>
            <a:off x="72390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19" name="Oval 275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0" name="Oval 276"/>
          <p:cNvSpPr>
            <a:spLocks noChangeArrowheads="1"/>
          </p:cNvSpPr>
          <p:nvPr/>
        </p:nvSpPr>
        <p:spPr bwMode="auto">
          <a:xfrm>
            <a:off x="7391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1" name="Oval 277"/>
          <p:cNvSpPr>
            <a:spLocks noChangeArrowheads="1"/>
          </p:cNvSpPr>
          <p:nvPr/>
        </p:nvSpPr>
        <p:spPr bwMode="auto">
          <a:xfrm>
            <a:off x="7315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2" name="Oval 278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3" name="Oval 279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4" name="Oval 280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5" name="Oval 281"/>
          <p:cNvSpPr>
            <a:spLocks noChangeArrowheads="1"/>
          </p:cNvSpPr>
          <p:nvPr/>
        </p:nvSpPr>
        <p:spPr bwMode="auto">
          <a:xfrm>
            <a:off x="7315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6" name="Oval 282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7" name="Oval 283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8" name="Oval 284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29" name="Oval 285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0" name="Oval 286"/>
          <p:cNvSpPr>
            <a:spLocks noChangeArrowheads="1"/>
          </p:cNvSpPr>
          <p:nvPr/>
        </p:nvSpPr>
        <p:spPr bwMode="auto">
          <a:xfrm>
            <a:off x="7315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1" name="Oval 287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2" name="Oval 288"/>
          <p:cNvSpPr>
            <a:spLocks noChangeArrowheads="1"/>
          </p:cNvSpPr>
          <p:nvPr/>
        </p:nvSpPr>
        <p:spPr bwMode="auto">
          <a:xfrm>
            <a:off x="7239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3" name="Oval 289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4" name="Oval 290"/>
          <p:cNvSpPr>
            <a:spLocks noChangeArrowheads="1"/>
          </p:cNvSpPr>
          <p:nvPr/>
        </p:nvSpPr>
        <p:spPr bwMode="auto">
          <a:xfrm>
            <a:off x="6934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5" name="Oval 291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6" name="Oval 292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7" name="Oval 293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8" name="Oval 294"/>
          <p:cNvSpPr>
            <a:spLocks noChangeArrowheads="1"/>
          </p:cNvSpPr>
          <p:nvPr/>
        </p:nvSpPr>
        <p:spPr bwMode="auto">
          <a:xfrm>
            <a:off x="6934200" y="1524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39" name="Oval 295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0" name="Oval 296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1" name="Oval 297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2" name="Oval 298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3" name="Oval 299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4" name="Oval 300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5" name="Oval 301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6" name="Oval 302"/>
          <p:cNvSpPr>
            <a:spLocks noChangeArrowheads="1"/>
          </p:cNvSpPr>
          <p:nvPr/>
        </p:nvSpPr>
        <p:spPr bwMode="auto">
          <a:xfrm>
            <a:off x="68580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7" name="Oval 303"/>
          <p:cNvSpPr>
            <a:spLocks noChangeArrowheads="1"/>
          </p:cNvSpPr>
          <p:nvPr/>
        </p:nvSpPr>
        <p:spPr bwMode="auto">
          <a:xfrm>
            <a:off x="6934200" y="1447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8" name="Oval 304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49" name="Oval 305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0" name="Oval 306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1" name="Oval 307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2" name="Oval 308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3" name="Oval 309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4" name="Oval 310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5" name="Oval 311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6" name="Oval 312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7" name="Oval 313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8" name="Oval 314"/>
          <p:cNvSpPr>
            <a:spLocks noChangeArrowheads="1"/>
          </p:cNvSpPr>
          <p:nvPr/>
        </p:nvSpPr>
        <p:spPr bwMode="auto">
          <a:xfrm>
            <a:off x="6858000" y="1676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59" name="Oval 315"/>
          <p:cNvSpPr>
            <a:spLocks noChangeArrowheads="1"/>
          </p:cNvSpPr>
          <p:nvPr/>
        </p:nvSpPr>
        <p:spPr bwMode="auto">
          <a:xfrm>
            <a:off x="6934200" y="1447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0" name="Oval 316"/>
          <p:cNvSpPr>
            <a:spLocks noChangeArrowheads="1"/>
          </p:cNvSpPr>
          <p:nvPr/>
        </p:nvSpPr>
        <p:spPr bwMode="auto">
          <a:xfrm>
            <a:off x="7086600" y="1676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1" name="Oval 317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2" name="Oval 318"/>
          <p:cNvSpPr>
            <a:spLocks noChangeArrowheads="1"/>
          </p:cNvSpPr>
          <p:nvPr/>
        </p:nvSpPr>
        <p:spPr bwMode="auto">
          <a:xfrm>
            <a:off x="7086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3" name="Oval 319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4" name="Oval 320"/>
          <p:cNvSpPr>
            <a:spLocks noChangeArrowheads="1"/>
          </p:cNvSpPr>
          <p:nvPr/>
        </p:nvSpPr>
        <p:spPr bwMode="auto">
          <a:xfrm>
            <a:off x="74676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5" name="Oval 321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6" name="Oval 322"/>
          <p:cNvSpPr>
            <a:spLocks noChangeArrowheads="1"/>
          </p:cNvSpPr>
          <p:nvPr/>
        </p:nvSpPr>
        <p:spPr bwMode="auto">
          <a:xfrm>
            <a:off x="7086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7" name="Oval 323"/>
          <p:cNvSpPr>
            <a:spLocks noChangeArrowheads="1"/>
          </p:cNvSpPr>
          <p:nvPr/>
        </p:nvSpPr>
        <p:spPr bwMode="auto">
          <a:xfrm>
            <a:off x="69342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8" name="Oval 324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69" name="Oval 325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0" name="Oval 326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1" name="Oval 327"/>
          <p:cNvSpPr>
            <a:spLocks noChangeArrowheads="1"/>
          </p:cNvSpPr>
          <p:nvPr/>
        </p:nvSpPr>
        <p:spPr bwMode="auto">
          <a:xfrm>
            <a:off x="7086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2" name="Oval 328"/>
          <p:cNvSpPr>
            <a:spLocks noChangeArrowheads="1"/>
          </p:cNvSpPr>
          <p:nvPr/>
        </p:nvSpPr>
        <p:spPr bwMode="auto">
          <a:xfrm>
            <a:off x="69342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3" name="Oval 329"/>
          <p:cNvSpPr>
            <a:spLocks noChangeArrowheads="1"/>
          </p:cNvSpPr>
          <p:nvPr/>
        </p:nvSpPr>
        <p:spPr bwMode="auto">
          <a:xfrm>
            <a:off x="74676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4" name="Oval 330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5" name="Oval 331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6" name="Oval 332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7" name="Oval 333"/>
          <p:cNvSpPr>
            <a:spLocks noChangeArrowheads="1"/>
          </p:cNvSpPr>
          <p:nvPr/>
        </p:nvSpPr>
        <p:spPr bwMode="auto">
          <a:xfrm>
            <a:off x="6858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8" name="Oval 334"/>
          <p:cNvSpPr>
            <a:spLocks noChangeArrowheads="1"/>
          </p:cNvSpPr>
          <p:nvPr/>
        </p:nvSpPr>
        <p:spPr bwMode="auto">
          <a:xfrm>
            <a:off x="6934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79" name="Oval 335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0" name="Oval 336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1" name="Oval 337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2" name="Oval 338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3" name="Oval 339"/>
          <p:cNvSpPr>
            <a:spLocks noChangeArrowheads="1"/>
          </p:cNvSpPr>
          <p:nvPr/>
        </p:nvSpPr>
        <p:spPr bwMode="auto">
          <a:xfrm>
            <a:off x="6858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4" name="Oval 340"/>
          <p:cNvSpPr>
            <a:spLocks noChangeArrowheads="1"/>
          </p:cNvSpPr>
          <p:nvPr/>
        </p:nvSpPr>
        <p:spPr bwMode="auto">
          <a:xfrm>
            <a:off x="69342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5" name="Oval 341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6" name="Oval 342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7" name="Oval 343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8" name="Oval 344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89" name="Oval 345"/>
          <p:cNvSpPr>
            <a:spLocks noChangeArrowheads="1"/>
          </p:cNvSpPr>
          <p:nvPr/>
        </p:nvSpPr>
        <p:spPr bwMode="auto">
          <a:xfrm>
            <a:off x="7010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0" name="Oval 346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1" name="Oval 347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2" name="Oval 348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3" name="Oval 349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4" name="Oval 350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5" name="Oval 351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6" name="Oval 352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7" name="Oval 353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8" name="Oval 354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99" name="Oval 355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0" name="Oval 356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1" name="Oval 357"/>
          <p:cNvSpPr>
            <a:spLocks noChangeArrowheads="1"/>
          </p:cNvSpPr>
          <p:nvPr/>
        </p:nvSpPr>
        <p:spPr bwMode="auto">
          <a:xfrm>
            <a:off x="7467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2" name="Oval 358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3" name="Oval 359"/>
          <p:cNvSpPr>
            <a:spLocks noChangeArrowheads="1"/>
          </p:cNvSpPr>
          <p:nvPr/>
        </p:nvSpPr>
        <p:spPr bwMode="auto">
          <a:xfrm>
            <a:off x="7620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4" name="Oval 360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5" name="Oval 361"/>
          <p:cNvSpPr>
            <a:spLocks noChangeArrowheads="1"/>
          </p:cNvSpPr>
          <p:nvPr/>
        </p:nvSpPr>
        <p:spPr bwMode="auto">
          <a:xfrm>
            <a:off x="74676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6" name="Oval 362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7" name="Oval 363"/>
          <p:cNvSpPr>
            <a:spLocks noChangeArrowheads="1"/>
          </p:cNvSpPr>
          <p:nvPr/>
        </p:nvSpPr>
        <p:spPr bwMode="auto">
          <a:xfrm>
            <a:off x="70104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8" name="Oval 364"/>
          <p:cNvSpPr>
            <a:spLocks noChangeArrowheads="1"/>
          </p:cNvSpPr>
          <p:nvPr/>
        </p:nvSpPr>
        <p:spPr bwMode="auto">
          <a:xfrm>
            <a:off x="74676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09" name="Oval 365"/>
          <p:cNvSpPr>
            <a:spLocks noChangeArrowheads="1"/>
          </p:cNvSpPr>
          <p:nvPr/>
        </p:nvSpPr>
        <p:spPr bwMode="auto">
          <a:xfrm>
            <a:off x="7086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0" name="Oval 366"/>
          <p:cNvSpPr>
            <a:spLocks noChangeArrowheads="1"/>
          </p:cNvSpPr>
          <p:nvPr/>
        </p:nvSpPr>
        <p:spPr bwMode="auto">
          <a:xfrm>
            <a:off x="74676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1" name="Oval 367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2" name="Oval 368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3" name="Oval 369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4" name="Oval 370"/>
          <p:cNvSpPr>
            <a:spLocks noChangeArrowheads="1"/>
          </p:cNvSpPr>
          <p:nvPr/>
        </p:nvSpPr>
        <p:spPr bwMode="auto">
          <a:xfrm>
            <a:off x="7620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5" name="Oval 371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6" name="Oval 372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7" name="Oval 373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8" name="Oval 374"/>
          <p:cNvSpPr>
            <a:spLocks noChangeArrowheads="1"/>
          </p:cNvSpPr>
          <p:nvPr/>
        </p:nvSpPr>
        <p:spPr bwMode="auto">
          <a:xfrm>
            <a:off x="70104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19" name="Oval 375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0" name="Oval 376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1" name="Oval 377"/>
          <p:cNvSpPr>
            <a:spLocks noChangeArrowheads="1"/>
          </p:cNvSpPr>
          <p:nvPr/>
        </p:nvSpPr>
        <p:spPr bwMode="auto">
          <a:xfrm>
            <a:off x="74676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2" name="Oval 378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3" name="Oval 379"/>
          <p:cNvSpPr>
            <a:spLocks noChangeArrowheads="1"/>
          </p:cNvSpPr>
          <p:nvPr/>
        </p:nvSpPr>
        <p:spPr bwMode="auto">
          <a:xfrm>
            <a:off x="7620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4" name="Oval 380"/>
          <p:cNvSpPr>
            <a:spLocks noChangeArrowheads="1"/>
          </p:cNvSpPr>
          <p:nvPr/>
        </p:nvSpPr>
        <p:spPr bwMode="auto">
          <a:xfrm>
            <a:off x="70104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5" name="Oval 381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6" name="Oval 382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7" name="Oval 383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8" name="Oval 384"/>
          <p:cNvSpPr>
            <a:spLocks noChangeArrowheads="1"/>
          </p:cNvSpPr>
          <p:nvPr/>
        </p:nvSpPr>
        <p:spPr bwMode="auto">
          <a:xfrm>
            <a:off x="70104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29" name="Oval 385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0" name="Oval 386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1" name="Oval 387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2" name="Oval 388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3" name="Oval 389"/>
          <p:cNvSpPr>
            <a:spLocks noChangeArrowheads="1"/>
          </p:cNvSpPr>
          <p:nvPr/>
        </p:nvSpPr>
        <p:spPr bwMode="auto">
          <a:xfrm>
            <a:off x="70104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4" name="Oval 390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5" name="Oval 391"/>
          <p:cNvSpPr>
            <a:spLocks noChangeArrowheads="1"/>
          </p:cNvSpPr>
          <p:nvPr/>
        </p:nvSpPr>
        <p:spPr bwMode="auto">
          <a:xfrm>
            <a:off x="7467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6" name="Oval 392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7" name="Oval 393"/>
          <p:cNvSpPr>
            <a:spLocks noChangeArrowheads="1"/>
          </p:cNvSpPr>
          <p:nvPr/>
        </p:nvSpPr>
        <p:spPr bwMode="auto">
          <a:xfrm>
            <a:off x="71628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8" name="Oval 394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39" name="Oval 395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0" name="Oval 396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1" name="Oval 397"/>
          <p:cNvSpPr>
            <a:spLocks noChangeArrowheads="1"/>
          </p:cNvSpPr>
          <p:nvPr/>
        </p:nvSpPr>
        <p:spPr bwMode="auto">
          <a:xfrm>
            <a:off x="68580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2" name="Oval 398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3" name="Oval 399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4" name="Oval 400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5" name="Oval 401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6" name="Oval 402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7" name="Oval 403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8" name="Oval 404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49" name="Oval 405"/>
          <p:cNvSpPr>
            <a:spLocks noChangeArrowheads="1"/>
          </p:cNvSpPr>
          <p:nvPr/>
        </p:nvSpPr>
        <p:spPr bwMode="auto">
          <a:xfrm>
            <a:off x="6781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0" name="Oval 406"/>
          <p:cNvSpPr>
            <a:spLocks noChangeArrowheads="1"/>
          </p:cNvSpPr>
          <p:nvPr/>
        </p:nvSpPr>
        <p:spPr bwMode="auto">
          <a:xfrm>
            <a:off x="68580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1" name="Oval 407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2" name="Oval 408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3" name="Oval 409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4" name="Oval 410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5" name="Oval 411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6" name="Oval 412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7" name="Oval 413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8" name="Oval 414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59" name="Oval 415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0" name="Oval 416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1" name="Oval 417"/>
          <p:cNvSpPr>
            <a:spLocks noChangeArrowheads="1"/>
          </p:cNvSpPr>
          <p:nvPr/>
        </p:nvSpPr>
        <p:spPr bwMode="auto">
          <a:xfrm>
            <a:off x="6781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2" name="Oval 418"/>
          <p:cNvSpPr>
            <a:spLocks noChangeArrowheads="1"/>
          </p:cNvSpPr>
          <p:nvPr/>
        </p:nvSpPr>
        <p:spPr bwMode="auto">
          <a:xfrm>
            <a:off x="68580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3" name="Oval 419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4" name="Oval 420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5" name="Oval 421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6" name="Oval 422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7" name="Oval 423"/>
          <p:cNvSpPr>
            <a:spLocks noChangeArrowheads="1"/>
          </p:cNvSpPr>
          <p:nvPr/>
        </p:nvSpPr>
        <p:spPr bwMode="auto">
          <a:xfrm>
            <a:off x="7391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8" name="Oval 424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69" name="Oval 425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0" name="Oval 426"/>
          <p:cNvSpPr>
            <a:spLocks noChangeArrowheads="1"/>
          </p:cNvSpPr>
          <p:nvPr/>
        </p:nvSpPr>
        <p:spPr bwMode="auto">
          <a:xfrm>
            <a:off x="68580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1" name="Oval 427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2" name="Oval 428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3" name="Oval 429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4" name="Oval 430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5" name="Oval 431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6" name="Oval 432"/>
          <p:cNvSpPr>
            <a:spLocks noChangeArrowheads="1"/>
          </p:cNvSpPr>
          <p:nvPr/>
        </p:nvSpPr>
        <p:spPr bwMode="auto">
          <a:xfrm>
            <a:off x="7391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7" name="Oval 433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8" name="Oval 434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79" name="Oval 435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0" name="Oval 436"/>
          <p:cNvSpPr>
            <a:spLocks noChangeArrowheads="1"/>
          </p:cNvSpPr>
          <p:nvPr/>
        </p:nvSpPr>
        <p:spPr bwMode="auto">
          <a:xfrm>
            <a:off x="6781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1" name="Oval 437"/>
          <p:cNvSpPr>
            <a:spLocks noChangeArrowheads="1"/>
          </p:cNvSpPr>
          <p:nvPr/>
        </p:nvSpPr>
        <p:spPr bwMode="auto">
          <a:xfrm>
            <a:off x="6858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2" name="Oval 438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3" name="Oval 439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4" name="Oval 440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5" name="Oval 441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6" name="Oval 442"/>
          <p:cNvSpPr>
            <a:spLocks noChangeArrowheads="1"/>
          </p:cNvSpPr>
          <p:nvPr/>
        </p:nvSpPr>
        <p:spPr bwMode="auto">
          <a:xfrm>
            <a:off x="6781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7" name="Oval 443"/>
          <p:cNvSpPr>
            <a:spLocks noChangeArrowheads="1"/>
          </p:cNvSpPr>
          <p:nvPr/>
        </p:nvSpPr>
        <p:spPr bwMode="auto">
          <a:xfrm>
            <a:off x="68580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8" name="Oval 444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89" name="Oval 445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0" name="Oval 446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1" name="Oval 447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2" name="Oval 448"/>
          <p:cNvSpPr>
            <a:spLocks noChangeArrowheads="1"/>
          </p:cNvSpPr>
          <p:nvPr/>
        </p:nvSpPr>
        <p:spPr bwMode="auto">
          <a:xfrm>
            <a:off x="6934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3" name="Oval 449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4" name="Oval 450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5" name="Oval 451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6" name="Oval 452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7" name="Oval 453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8" name="Oval 454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999" name="Oval 455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0" name="Oval 456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1" name="Oval 457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2" name="Oval 458"/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3" name="Oval 459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4" name="Oval 460"/>
          <p:cNvSpPr>
            <a:spLocks noChangeArrowheads="1"/>
          </p:cNvSpPr>
          <p:nvPr/>
        </p:nvSpPr>
        <p:spPr bwMode="auto">
          <a:xfrm>
            <a:off x="73914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5" name="Oval 461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6" name="Oval 462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7" name="Oval 463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8" name="Oval 464"/>
          <p:cNvSpPr>
            <a:spLocks noChangeArrowheads="1"/>
          </p:cNvSpPr>
          <p:nvPr/>
        </p:nvSpPr>
        <p:spPr bwMode="auto">
          <a:xfrm>
            <a:off x="73914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09" name="Oval 465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0" name="Oval 466"/>
          <p:cNvSpPr>
            <a:spLocks noChangeArrowheads="1"/>
          </p:cNvSpPr>
          <p:nvPr/>
        </p:nvSpPr>
        <p:spPr bwMode="auto">
          <a:xfrm>
            <a:off x="7467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1" name="Oval 467"/>
          <p:cNvSpPr>
            <a:spLocks noChangeArrowheads="1"/>
          </p:cNvSpPr>
          <p:nvPr/>
        </p:nvSpPr>
        <p:spPr bwMode="auto">
          <a:xfrm>
            <a:off x="73914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2" name="Oval 468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3" name="Oval 469"/>
          <p:cNvSpPr>
            <a:spLocks noChangeArrowheads="1"/>
          </p:cNvSpPr>
          <p:nvPr/>
        </p:nvSpPr>
        <p:spPr bwMode="auto">
          <a:xfrm>
            <a:off x="7391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4" name="Oval 470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5" name="Oval 471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6" name="Oval 472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7" name="Oval 473"/>
          <p:cNvSpPr>
            <a:spLocks noChangeArrowheads="1"/>
          </p:cNvSpPr>
          <p:nvPr/>
        </p:nvSpPr>
        <p:spPr bwMode="auto">
          <a:xfrm>
            <a:off x="7010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8" name="Oval 474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19" name="Oval 475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0" name="Oval 476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1" name="Oval 477"/>
          <p:cNvSpPr>
            <a:spLocks noChangeArrowheads="1"/>
          </p:cNvSpPr>
          <p:nvPr/>
        </p:nvSpPr>
        <p:spPr bwMode="auto">
          <a:xfrm>
            <a:off x="7467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2" name="Oval 478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3" name="Oval 479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4" name="Oval 480"/>
          <p:cNvSpPr>
            <a:spLocks noChangeArrowheads="1"/>
          </p:cNvSpPr>
          <p:nvPr/>
        </p:nvSpPr>
        <p:spPr bwMode="auto">
          <a:xfrm>
            <a:off x="73914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5" name="Oval 481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6" name="Oval 482"/>
          <p:cNvSpPr>
            <a:spLocks noChangeArrowheads="1"/>
          </p:cNvSpPr>
          <p:nvPr/>
        </p:nvSpPr>
        <p:spPr bwMode="auto">
          <a:xfrm>
            <a:off x="7010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7" name="Oval 483"/>
          <p:cNvSpPr>
            <a:spLocks noChangeArrowheads="1"/>
          </p:cNvSpPr>
          <p:nvPr/>
        </p:nvSpPr>
        <p:spPr bwMode="auto">
          <a:xfrm>
            <a:off x="7467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8" name="Oval 484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29" name="Oval 485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0" name="Oval 486"/>
          <p:cNvSpPr>
            <a:spLocks noChangeArrowheads="1"/>
          </p:cNvSpPr>
          <p:nvPr/>
        </p:nvSpPr>
        <p:spPr bwMode="auto">
          <a:xfrm>
            <a:off x="7239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1" name="Oval 487"/>
          <p:cNvSpPr>
            <a:spLocks noChangeArrowheads="1"/>
          </p:cNvSpPr>
          <p:nvPr/>
        </p:nvSpPr>
        <p:spPr bwMode="auto">
          <a:xfrm>
            <a:off x="7467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2" name="Oval 488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3" name="Oval 489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4" name="Oval 490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5" name="Oval 491"/>
          <p:cNvSpPr>
            <a:spLocks noChangeArrowheads="1"/>
          </p:cNvSpPr>
          <p:nvPr/>
        </p:nvSpPr>
        <p:spPr bwMode="auto">
          <a:xfrm>
            <a:off x="7239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6" name="Oval 492"/>
          <p:cNvSpPr>
            <a:spLocks noChangeArrowheads="1"/>
          </p:cNvSpPr>
          <p:nvPr/>
        </p:nvSpPr>
        <p:spPr bwMode="auto">
          <a:xfrm>
            <a:off x="7467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7" name="Oval 493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8" name="Oval 494"/>
          <p:cNvSpPr>
            <a:spLocks noChangeArrowheads="1"/>
          </p:cNvSpPr>
          <p:nvPr/>
        </p:nvSpPr>
        <p:spPr bwMode="auto">
          <a:xfrm>
            <a:off x="7391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39" name="Oval 495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0" name="Oval 496"/>
          <p:cNvSpPr>
            <a:spLocks noChangeArrowheads="1"/>
          </p:cNvSpPr>
          <p:nvPr/>
        </p:nvSpPr>
        <p:spPr bwMode="auto">
          <a:xfrm>
            <a:off x="7086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1" name="Oval 497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2" name="Oval 498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3" name="Oval 499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4" name="Oval 500"/>
          <p:cNvSpPr>
            <a:spLocks noChangeArrowheads="1"/>
          </p:cNvSpPr>
          <p:nvPr/>
        </p:nvSpPr>
        <p:spPr bwMode="auto">
          <a:xfrm>
            <a:off x="7086600" y="1676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5" name="Oval 501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6" name="Oval 502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7" name="Oval 503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8" name="Oval 504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49" name="Oval 505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0" name="Oval 506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1" name="Oval 507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2" name="Oval 508"/>
          <p:cNvSpPr>
            <a:spLocks noChangeArrowheads="1"/>
          </p:cNvSpPr>
          <p:nvPr/>
        </p:nvSpPr>
        <p:spPr bwMode="auto">
          <a:xfrm>
            <a:off x="70104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3" name="Oval 509"/>
          <p:cNvSpPr>
            <a:spLocks noChangeArrowheads="1"/>
          </p:cNvSpPr>
          <p:nvPr/>
        </p:nvSpPr>
        <p:spPr bwMode="auto">
          <a:xfrm>
            <a:off x="7086600" y="1600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4" name="Oval 510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5" name="Oval 511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6" name="Oval 512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7" name="Oval 513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8" name="Oval 514"/>
          <p:cNvSpPr>
            <a:spLocks noChangeArrowheads="1"/>
          </p:cNvSpPr>
          <p:nvPr/>
        </p:nvSpPr>
        <p:spPr bwMode="auto">
          <a:xfrm>
            <a:off x="7620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59" name="Oval 515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0" name="Oval 516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1" name="Oval 517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2" name="Oval 518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3" name="Oval 519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4" name="Oval 520"/>
          <p:cNvSpPr>
            <a:spLocks noChangeArrowheads="1"/>
          </p:cNvSpPr>
          <p:nvPr/>
        </p:nvSpPr>
        <p:spPr bwMode="auto">
          <a:xfrm>
            <a:off x="70104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5" name="Oval 521"/>
          <p:cNvSpPr>
            <a:spLocks noChangeArrowheads="1"/>
          </p:cNvSpPr>
          <p:nvPr/>
        </p:nvSpPr>
        <p:spPr bwMode="auto">
          <a:xfrm>
            <a:off x="7086600" y="1600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6" name="Oval 522"/>
          <p:cNvSpPr>
            <a:spLocks noChangeArrowheads="1"/>
          </p:cNvSpPr>
          <p:nvPr/>
        </p:nvSpPr>
        <p:spPr bwMode="auto">
          <a:xfrm>
            <a:off x="7239000" y="1828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7" name="Oval 523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8" name="Oval 524"/>
          <p:cNvSpPr>
            <a:spLocks noChangeArrowheads="1"/>
          </p:cNvSpPr>
          <p:nvPr/>
        </p:nvSpPr>
        <p:spPr bwMode="auto">
          <a:xfrm>
            <a:off x="7239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69" name="Oval 525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0" name="Oval 526"/>
          <p:cNvSpPr>
            <a:spLocks noChangeArrowheads="1"/>
          </p:cNvSpPr>
          <p:nvPr/>
        </p:nvSpPr>
        <p:spPr bwMode="auto">
          <a:xfrm>
            <a:off x="7620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1" name="Oval 527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2" name="Oval 528"/>
          <p:cNvSpPr>
            <a:spLocks noChangeArrowheads="1"/>
          </p:cNvSpPr>
          <p:nvPr/>
        </p:nvSpPr>
        <p:spPr bwMode="auto">
          <a:xfrm>
            <a:off x="7239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3" name="Oval 529"/>
          <p:cNvSpPr>
            <a:spLocks noChangeArrowheads="1"/>
          </p:cNvSpPr>
          <p:nvPr/>
        </p:nvSpPr>
        <p:spPr bwMode="auto">
          <a:xfrm>
            <a:off x="70866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4" name="Oval 530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5" name="Oval 531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6" name="Oval 532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7" name="Oval 533"/>
          <p:cNvSpPr>
            <a:spLocks noChangeArrowheads="1"/>
          </p:cNvSpPr>
          <p:nvPr/>
        </p:nvSpPr>
        <p:spPr bwMode="auto">
          <a:xfrm>
            <a:off x="7239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8" name="Oval 534"/>
          <p:cNvSpPr>
            <a:spLocks noChangeArrowheads="1"/>
          </p:cNvSpPr>
          <p:nvPr/>
        </p:nvSpPr>
        <p:spPr bwMode="auto">
          <a:xfrm>
            <a:off x="70866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79" name="Oval 535"/>
          <p:cNvSpPr>
            <a:spLocks noChangeArrowheads="1"/>
          </p:cNvSpPr>
          <p:nvPr/>
        </p:nvSpPr>
        <p:spPr bwMode="auto">
          <a:xfrm>
            <a:off x="7620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0" name="Oval 536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1" name="Oval 537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2" name="Oval 538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3" name="Oval 539"/>
          <p:cNvSpPr>
            <a:spLocks noChangeArrowheads="1"/>
          </p:cNvSpPr>
          <p:nvPr/>
        </p:nvSpPr>
        <p:spPr bwMode="auto">
          <a:xfrm>
            <a:off x="7010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4" name="Oval 540"/>
          <p:cNvSpPr>
            <a:spLocks noChangeArrowheads="1"/>
          </p:cNvSpPr>
          <p:nvPr/>
        </p:nvSpPr>
        <p:spPr bwMode="auto">
          <a:xfrm>
            <a:off x="7086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5" name="Oval 541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6" name="Oval 542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7" name="Oval 543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8" name="Oval 544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89" name="Oval 545"/>
          <p:cNvSpPr>
            <a:spLocks noChangeArrowheads="1"/>
          </p:cNvSpPr>
          <p:nvPr/>
        </p:nvSpPr>
        <p:spPr bwMode="auto">
          <a:xfrm>
            <a:off x="7010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0" name="Oval 546"/>
          <p:cNvSpPr>
            <a:spLocks noChangeArrowheads="1"/>
          </p:cNvSpPr>
          <p:nvPr/>
        </p:nvSpPr>
        <p:spPr bwMode="auto">
          <a:xfrm>
            <a:off x="70866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1" name="Oval 547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2" name="Oval 548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3" name="Oval 549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4" name="Oval 550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5" name="Oval 551"/>
          <p:cNvSpPr>
            <a:spLocks noChangeArrowheads="1"/>
          </p:cNvSpPr>
          <p:nvPr/>
        </p:nvSpPr>
        <p:spPr bwMode="auto">
          <a:xfrm>
            <a:off x="71628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6" name="Oval 552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7" name="Oval 553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8" name="Oval 554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99" name="Oval 555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0" name="Oval 556"/>
          <p:cNvSpPr>
            <a:spLocks noChangeArrowheads="1"/>
          </p:cNvSpPr>
          <p:nvPr/>
        </p:nvSpPr>
        <p:spPr bwMode="auto">
          <a:xfrm>
            <a:off x="7620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1" name="Oval 557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2" name="Oval 558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3" name="Oval 559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4" name="Oval 560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5" name="Oval 561"/>
          <p:cNvSpPr>
            <a:spLocks noChangeArrowheads="1"/>
          </p:cNvSpPr>
          <p:nvPr/>
        </p:nvSpPr>
        <p:spPr bwMode="auto">
          <a:xfrm>
            <a:off x="7620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6" name="Oval 562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7" name="Oval 563"/>
          <p:cNvSpPr>
            <a:spLocks noChangeArrowheads="1"/>
          </p:cNvSpPr>
          <p:nvPr/>
        </p:nvSpPr>
        <p:spPr bwMode="auto">
          <a:xfrm>
            <a:off x="7086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8" name="Oval 564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09" name="Oval 565"/>
          <p:cNvSpPr>
            <a:spLocks noChangeArrowheads="1"/>
          </p:cNvSpPr>
          <p:nvPr/>
        </p:nvSpPr>
        <p:spPr bwMode="auto">
          <a:xfrm>
            <a:off x="7772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0" name="Oval 566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1" name="Oval 567"/>
          <p:cNvSpPr>
            <a:spLocks noChangeArrowheads="1"/>
          </p:cNvSpPr>
          <p:nvPr/>
        </p:nvSpPr>
        <p:spPr bwMode="auto">
          <a:xfrm>
            <a:off x="7086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2" name="Oval 568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3" name="Oval 569"/>
          <p:cNvSpPr>
            <a:spLocks noChangeArrowheads="1"/>
          </p:cNvSpPr>
          <p:nvPr/>
        </p:nvSpPr>
        <p:spPr bwMode="auto">
          <a:xfrm>
            <a:off x="7696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4" name="Oval 570"/>
          <p:cNvSpPr>
            <a:spLocks noChangeArrowheads="1"/>
          </p:cNvSpPr>
          <p:nvPr/>
        </p:nvSpPr>
        <p:spPr bwMode="auto">
          <a:xfrm>
            <a:off x="7620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5" name="Oval 571"/>
          <p:cNvSpPr>
            <a:spLocks noChangeArrowheads="1"/>
          </p:cNvSpPr>
          <p:nvPr/>
        </p:nvSpPr>
        <p:spPr bwMode="auto">
          <a:xfrm>
            <a:off x="7239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6" name="Oval 572"/>
          <p:cNvSpPr>
            <a:spLocks noChangeArrowheads="1"/>
          </p:cNvSpPr>
          <p:nvPr/>
        </p:nvSpPr>
        <p:spPr bwMode="auto">
          <a:xfrm>
            <a:off x="7620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7" name="Oval 573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8" name="Oval 574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19" name="Oval 575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0" name="Oval 576"/>
          <p:cNvSpPr>
            <a:spLocks noChangeArrowheads="1"/>
          </p:cNvSpPr>
          <p:nvPr/>
        </p:nvSpPr>
        <p:spPr bwMode="auto">
          <a:xfrm>
            <a:off x="7772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1" name="Oval 577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2" name="Oval 578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3" name="Oval 579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4" name="Oval 580"/>
          <p:cNvSpPr>
            <a:spLocks noChangeArrowheads="1"/>
          </p:cNvSpPr>
          <p:nvPr/>
        </p:nvSpPr>
        <p:spPr bwMode="auto">
          <a:xfrm>
            <a:off x="7696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5" name="Oval 581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6" name="Oval 582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7" name="Oval 583"/>
          <p:cNvSpPr>
            <a:spLocks noChangeArrowheads="1"/>
          </p:cNvSpPr>
          <p:nvPr/>
        </p:nvSpPr>
        <p:spPr bwMode="auto">
          <a:xfrm>
            <a:off x="7086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8" name="Oval 584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29" name="Oval 585"/>
          <p:cNvSpPr>
            <a:spLocks noChangeArrowheads="1"/>
          </p:cNvSpPr>
          <p:nvPr/>
        </p:nvSpPr>
        <p:spPr bwMode="auto">
          <a:xfrm>
            <a:off x="7772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0" name="Oval 586"/>
          <p:cNvSpPr>
            <a:spLocks noChangeArrowheads="1"/>
          </p:cNvSpPr>
          <p:nvPr/>
        </p:nvSpPr>
        <p:spPr bwMode="auto">
          <a:xfrm>
            <a:off x="7696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1" name="Oval 587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2" name="Oval 588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3" name="Oval 589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4" name="Oval 590"/>
          <p:cNvSpPr>
            <a:spLocks noChangeArrowheads="1"/>
          </p:cNvSpPr>
          <p:nvPr/>
        </p:nvSpPr>
        <p:spPr bwMode="auto">
          <a:xfrm>
            <a:off x="7696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5" name="Oval 591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6" name="Oval 592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7" name="Oval 593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8" name="Oval 594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39" name="Oval 595"/>
          <p:cNvSpPr>
            <a:spLocks noChangeArrowheads="1"/>
          </p:cNvSpPr>
          <p:nvPr/>
        </p:nvSpPr>
        <p:spPr bwMode="auto">
          <a:xfrm>
            <a:off x="7696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0" name="Oval 596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1" name="Oval 597"/>
          <p:cNvSpPr>
            <a:spLocks noChangeArrowheads="1"/>
          </p:cNvSpPr>
          <p:nvPr/>
        </p:nvSpPr>
        <p:spPr bwMode="auto">
          <a:xfrm>
            <a:off x="7620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2" name="Oval 598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3" name="Oval 599"/>
          <p:cNvSpPr>
            <a:spLocks noChangeArrowheads="1"/>
          </p:cNvSpPr>
          <p:nvPr/>
        </p:nvSpPr>
        <p:spPr bwMode="auto">
          <a:xfrm>
            <a:off x="73152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4" name="Oval 600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5" name="Oval 601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6" name="Oval 602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7" name="Oval 603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8" name="Oval 604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49" name="Oval 605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0" name="Oval 606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1" name="Oval 607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2" name="Oval 608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3" name="Oval 609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4" name="Oval 610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5" name="Oval 611"/>
          <p:cNvSpPr>
            <a:spLocks noChangeArrowheads="1"/>
          </p:cNvSpPr>
          <p:nvPr/>
        </p:nvSpPr>
        <p:spPr bwMode="auto">
          <a:xfrm>
            <a:off x="6934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6" name="Oval 612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7" name="Oval 613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8" name="Oval 614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59" name="Oval 615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0" name="Oval 616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1" name="Oval 617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2" name="Oval 618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3" name="Oval 619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4" name="Oval 620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5" name="Oval 621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6" name="Oval 622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7" name="Oval 623"/>
          <p:cNvSpPr>
            <a:spLocks noChangeArrowheads="1"/>
          </p:cNvSpPr>
          <p:nvPr/>
        </p:nvSpPr>
        <p:spPr bwMode="auto">
          <a:xfrm>
            <a:off x="6934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8" name="Oval 624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69" name="Oval 625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0" name="Oval 626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1" name="Oval 627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2" name="Oval 628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3" name="Oval 629"/>
          <p:cNvSpPr>
            <a:spLocks noChangeArrowheads="1"/>
          </p:cNvSpPr>
          <p:nvPr/>
        </p:nvSpPr>
        <p:spPr bwMode="auto">
          <a:xfrm>
            <a:off x="7010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4" name="Oval 630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5" name="Oval 631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6" name="Oval 632"/>
          <p:cNvSpPr>
            <a:spLocks noChangeArrowheads="1"/>
          </p:cNvSpPr>
          <p:nvPr/>
        </p:nvSpPr>
        <p:spPr bwMode="auto">
          <a:xfrm>
            <a:off x="70104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7" name="Oval 633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8" name="Oval 634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79" name="Oval 635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0" name="Oval 636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1" name="Oval 637"/>
          <p:cNvSpPr>
            <a:spLocks noChangeArrowheads="1"/>
          </p:cNvSpPr>
          <p:nvPr/>
        </p:nvSpPr>
        <p:spPr bwMode="auto">
          <a:xfrm>
            <a:off x="70104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2" name="Oval 638"/>
          <p:cNvSpPr>
            <a:spLocks noChangeArrowheads="1"/>
          </p:cNvSpPr>
          <p:nvPr/>
        </p:nvSpPr>
        <p:spPr bwMode="auto">
          <a:xfrm>
            <a:off x="7010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3" name="Oval 639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4" name="Oval 640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5" name="Oval 641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6" name="Oval 642"/>
          <p:cNvSpPr>
            <a:spLocks noChangeArrowheads="1"/>
          </p:cNvSpPr>
          <p:nvPr/>
        </p:nvSpPr>
        <p:spPr bwMode="auto">
          <a:xfrm>
            <a:off x="6934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7" name="Oval 643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8" name="Oval 644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89" name="Oval 645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0" name="Oval 646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1" name="Oval 647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2" name="Oval 648"/>
          <p:cNvSpPr>
            <a:spLocks noChangeArrowheads="1"/>
          </p:cNvSpPr>
          <p:nvPr/>
        </p:nvSpPr>
        <p:spPr bwMode="auto">
          <a:xfrm>
            <a:off x="6934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3" name="Oval 649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4" name="Oval 650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5" name="Oval 651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6" name="Oval 652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7" name="Oval 653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8" name="Oval 654"/>
          <p:cNvSpPr>
            <a:spLocks noChangeArrowheads="1"/>
          </p:cNvSpPr>
          <p:nvPr/>
        </p:nvSpPr>
        <p:spPr bwMode="auto">
          <a:xfrm>
            <a:off x="7086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99" name="Oval 655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0" name="Oval 656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1" name="Oval 657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2" name="Oval 658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3" name="Oval 659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4" name="Oval 660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5" name="Oval 661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6" name="Oval 662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7" name="Oval 663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8" name="Oval 664"/>
          <p:cNvSpPr>
            <a:spLocks noChangeArrowheads="1"/>
          </p:cNvSpPr>
          <p:nvPr/>
        </p:nvSpPr>
        <p:spPr bwMode="auto">
          <a:xfrm>
            <a:off x="7010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09" name="Oval 665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0" name="Oval 666"/>
          <p:cNvSpPr>
            <a:spLocks noChangeArrowheads="1"/>
          </p:cNvSpPr>
          <p:nvPr/>
        </p:nvSpPr>
        <p:spPr bwMode="auto">
          <a:xfrm>
            <a:off x="70104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1" name="Oval 667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2" name="Oval 668"/>
          <p:cNvSpPr>
            <a:spLocks noChangeArrowheads="1"/>
          </p:cNvSpPr>
          <p:nvPr/>
        </p:nvSpPr>
        <p:spPr bwMode="auto">
          <a:xfrm>
            <a:off x="7696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3" name="Oval 669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4" name="Oval 670"/>
          <p:cNvSpPr>
            <a:spLocks noChangeArrowheads="1"/>
          </p:cNvSpPr>
          <p:nvPr/>
        </p:nvSpPr>
        <p:spPr bwMode="auto">
          <a:xfrm>
            <a:off x="70104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5" name="Oval 671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6" name="Oval 672"/>
          <p:cNvSpPr>
            <a:spLocks noChangeArrowheads="1"/>
          </p:cNvSpPr>
          <p:nvPr/>
        </p:nvSpPr>
        <p:spPr bwMode="auto">
          <a:xfrm>
            <a:off x="76200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7" name="Oval 673"/>
          <p:cNvSpPr>
            <a:spLocks noChangeArrowheads="1"/>
          </p:cNvSpPr>
          <p:nvPr/>
        </p:nvSpPr>
        <p:spPr bwMode="auto">
          <a:xfrm>
            <a:off x="7543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8" name="Oval 674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19" name="Oval 675"/>
          <p:cNvSpPr>
            <a:spLocks noChangeArrowheads="1"/>
          </p:cNvSpPr>
          <p:nvPr/>
        </p:nvSpPr>
        <p:spPr bwMode="auto">
          <a:xfrm>
            <a:off x="7010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0" name="Oval 676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1" name="Oval 677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2" name="Oval 678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3" name="Oval 679"/>
          <p:cNvSpPr>
            <a:spLocks noChangeArrowheads="1"/>
          </p:cNvSpPr>
          <p:nvPr/>
        </p:nvSpPr>
        <p:spPr bwMode="auto">
          <a:xfrm>
            <a:off x="7696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4" name="Oval 680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5" name="Oval 681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6" name="Oval 682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7" name="Oval 683"/>
          <p:cNvSpPr>
            <a:spLocks noChangeArrowheads="1"/>
          </p:cNvSpPr>
          <p:nvPr/>
        </p:nvSpPr>
        <p:spPr bwMode="auto">
          <a:xfrm>
            <a:off x="76200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8" name="Oval 684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29" name="Oval 685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0" name="Oval 686"/>
          <p:cNvSpPr>
            <a:spLocks noChangeArrowheads="1"/>
          </p:cNvSpPr>
          <p:nvPr/>
        </p:nvSpPr>
        <p:spPr bwMode="auto">
          <a:xfrm>
            <a:off x="70104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1" name="Oval 687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2" name="Oval 688"/>
          <p:cNvSpPr>
            <a:spLocks noChangeArrowheads="1"/>
          </p:cNvSpPr>
          <p:nvPr/>
        </p:nvSpPr>
        <p:spPr bwMode="auto">
          <a:xfrm>
            <a:off x="7696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3" name="Oval 689"/>
          <p:cNvSpPr>
            <a:spLocks noChangeArrowheads="1"/>
          </p:cNvSpPr>
          <p:nvPr/>
        </p:nvSpPr>
        <p:spPr bwMode="auto">
          <a:xfrm>
            <a:off x="76200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4" name="Oval 690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5" name="Oval 691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6" name="Oval 692"/>
          <p:cNvSpPr>
            <a:spLocks noChangeArrowheads="1"/>
          </p:cNvSpPr>
          <p:nvPr/>
        </p:nvSpPr>
        <p:spPr bwMode="auto">
          <a:xfrm>
            <a:off x="7391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7" name="Oval 693"/>
          <p:cNvSpPr>
            <a:spLocks noChangeArrowheads="1"/>
          </p:cNvSpPr>
          <p:nvPr/>
        </p:nvSpPr>
        <p:spPr bwMode="auto">
          <a:xfrm>
            <a:off x="76200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8" name="Oval 694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39" name="Oval 695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0" name="Oval 696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1" name="Oval 697"/>
          <p:cNvSpPr>
            <a:spLocks noChangeArrowheads="1"/>
          </p:cNvSpPr>
          <p:nvPr/>
        </p:nvSpPr>
        <p:spPr bwMode="auto">
          <a:xfrm>
            <a:off x="7391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2" name="Oval 698"/>
          <p:cNvSpPr>
            <a:spLocks noChangeArrowheads="1"/>
          </p:cNvSpPr>
          <p:nvPr/>
        </p:nvSpPr>
        <p:spPr bwMode="auto">
          <a:xfrm>
            <a:off x="76200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3" name="Oval 699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4" name="Oval 700"/>
          <p:cNvSpPr>
            <a:spLocks noChangeArrowheads="1"/>
          </p:cNvSpPr>
          <p:nvPr/>
        </p:nvSpPr>
        <p:spPr bwMode="auto">
          <a:xfrm>
            <a:off x="7543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5" name="Oval 701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6" name="Oval 702"/>
          <p:cNvSpPr>
            <a:spLocks noChangeArrowheads="1"/>
          </p:cNvSpPr>
          <p:nvPr/>
        </p:nvSpPr>
        <p:spPr bwMode="auto">
          <a:xfrm>
            <a:off x="72390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7" name="Oval 703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8" name="Oval 704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49" name="Oval 705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0" name="Oval 706"/>
          <p:cNvSpPr>
            <a:spLocks noChangeArrowheads="1"/>
          </p:cNvSpPr>
          <p:nvPr/>
        </p:nvSpPr>
        <p:spPr bwMode="auto">
          <a:xfrm>
            <a:off x="7239000" y="1828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1" name="Oval 707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2" name="Oval 708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3" name="Oval 709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4" name="Oval 710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5" name="Oval 711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6" name="Oval 712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7" name="Oval 713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8" name="Oval 714"/>
          <p:cNvSpPr>
            <a:spLocks noChangeArrowheads="1"/>
          </p:cNvSpPr>
          <p:nvPr/>
        </p:nvSpPr>
        <p:spPr bwMode="auto">
          <a:xfrm>
            <a:off x="71628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59" name="Oval 715"/>
          <p:cNvSpPr>
            <a:spLocks noChangeArrowheads="1"/>
          </p:cNvSpPr>
          <p:nvPr/>
        </p:nvSpPr>
        <p:spPr bwMode="auto">
          <a:xfrm>
            <a:off x="7239000" y="1752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0" name="Oval 716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1" name="Oval 717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2" name="Oval 718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3" name="Oval 719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4" name="Oval 720"/>
          <p:cNvSpPr>
            <a:spLocks noChangeArrowheads="1"/>
          </p:cNvSpPr>
          <p:nvPr/>
        </p:nvSpPr>
        <p:spPr bwMode="auto">
          <a:xfrm>
            <a:off x="7772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5" name="Oval 721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6" name="Oval 722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7" name="Oval 723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8" name="Oval 724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69" name="Oval 725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0" name="Oval 726"/>
          <p:cNvSpPr>
            <a:spLocks noChangeArrowheads="1"/>
          </p:cNvSpPr>
          <p:nvPr/>
        </p:nvSpPr>
        <p:spPr bwMode="auto">
          <a:xfrm>
            <a:off x="71628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1" name="Oval 727"/>
          <p:cNvSpPr>
            <a:spLocks noChangeArrowheads="1"/>
          </p:cNvSpPr>
          <p:nvPr/>
        </p:nvSpPr>
        <p:spPr bwMode="auto">
          <a:xfrm>
            <a:off x="7239000" y="1752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2" name="Oval 728"/>
          <p:cNvSpPr>
            <a:spLocks noChangeArrowheads="1"/>
          </p:cNvSpPr>
          <p:nvPr/>
        </p:nvSpPr>
        <p:spPr bwMode="auto">
          <a:xfrm>
            <a:off x="73914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3" name="Oval 729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4" name="Oval 730"/>
          <p:cNvSpPr>
            <a:spLocks noChangeArrowheads="1"/>
          </p:cNvSpPr>
          <p:nvPr/>
        </p:nvSpPr>
        <p:spPr bwMode="auto">
          <a:xfrm>
            <a:off x="7391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5" name="Oval 731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6" name="Oval 732"/>
          <p:cNvSpPr>
            <a:spLocks noChangeArrowheads="1"/>
          </p:cNvSpPr>
          <p:nvPr/>
        </p:nvSpPr>
        <p:spPr bwMode="auto">
          <a:xfrm>
            <a:off x="7772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7" name="Oval 733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8" name="Oval 734"/>
          <p:cNvSpPr>
            <a:spLocks noChangeArrowheads="1"/>
          </p:cNvSpPr>
          <p:nvPr/>
        </p:nvSpPr>
        <p:spPr bwMode="auto">
          <a:xfrm>
            <a:off x="7391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79" name="Oval 735"/>
          <p:cNvSpPr>
            <a:spLocks noChangeArrowheads="1"/>
          </p:cNvSpPr>
          <p:nvPr/>
        </p:nvSpPr>
        <p:spPr bwMode="auto">
          <a:xfrm>
            <a:off x="72390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0" name="Oval 736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1" name="Oval 737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2" name="Oval 738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3" name="Oval 739"/>
          <p:cNvSpPr>
            <a:spLocks noChangeArrowheads="1"/>
          </p:cNvSpPr>
          <p:nvPr/>
        </p:nvSpPr>
        <p:spPr bwMode="auto">
          <a:xfrm>
            <a:off x="7391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4" name="Oval 740"/>
          <p:cNvSpPr>
            <a:spLocks noChangeArrowheads="1"/>
          </p:cNvSpPr>
          <p:nvPr/>
        </p:nvSpPr>
        <p:spPr bwMode="auto">
          <a:xfrm>
            <a:off x="72390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5" name="Oval 741"/>
          <p:cNvSpPr>
            <a:spLocks noChangeArrowheads="1"/>
          </p:cNvSpPr>
          <p:nvPr/>
        </p:nvSpPr>
        <p:spPr bwMode="auto">
          <a:xfrm>
            <a:off x="7772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6" name="Oval 742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7" name="Oval 743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8" name="Oval 744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89" name="Oval 745"/>
          <p:cNvSpPr>
            <a:spLocks noChangeArrowheads="1"/>
          </p:cNvSpPr>
          <p:nvPr/>
        </p:nvSpPr>
        <p:spPr bwMode="auto">
          <a:xfrm>
            <a:off x="71628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0" name="Oval 746"/>
          <p:cNvSpPr>
            <a:spLocks noChangeArrowheads="1"/>
          </p:cNvSpPr>
          <p:nvPr/>
        </p:nvSpPr>
        <p:spPr bwMode="auto">
          <a:xfrm>
            <a:off x="72390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1" name="Oval 747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2" name="Oval 748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3" name="Oval 749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4" name="Oval 750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5" name="Oval 751"/>
          <p:cNvSpPr>
            <a:spLocks noChangeArrowheads="1"/>
          </p:cNvSpPr>
          <p:nvPr/>
        </p:nvSpPr>
        <p:spPr bwMode="auto">
          <a:xfrm>
            <a:off x="71628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6" name="Oval 752"/>
          <p:cNvSpPr>
            <a:spLocks noChangeArrowheads="1"/>
          </p:cNvSpPr>
          <p:nvPr/>
        </p:nvSpPr>
        <p:spPr bwMode="auto">
          <a:xfrm>
            <a:off x="72390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7" name="Oval 753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8" name="Oval 754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299" name="Oval 755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0" name="Oval 756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1" name="Oval 757"/>
          <p:cNvSpPr>
            <a:spLocks noChangeArrowheads="1"/>
          </p:cNvSpPr>
          <p:nvPr/>
        </p:nvSpPr>
        <p:spPr bwMode="auto">
          <a:xfrm>
            <a:off x="73152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2" name="Oval 758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3" name="Oval 759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4" name="Oval 760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5" name="Oval 761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6" name="Oval 762"/>
          <p:cNvSpPr>
            <a:spLocks noChangeArrowheads="1"/>
          </p:cNvSpPr>
          <p:nvPr/>
        </p:nvSpPr>
        <p:spPr bwMode="auto">
          <a:xfrm>
            <a:off x="7772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7" name="Oval 763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8" name="Oval 764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09" name="Oval 765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0" name="Oval 766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1" name="Oval 767"/>
          <p:cNvSpPr>
            <a:spLocks noChangeArrowheads="1"/>
          </p:cNvSpPr>
          <p:nvPr/>
        </p:nvSpPr>
        <p:spPr bwMode="auto">
          <a:xfrm>
            <a:off x="7772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2" name="Oval 768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3" name="Oval 769"/>
          <p:cNvSpPr>
            <a:spLocks noChangeArrowheads="1"/>
          </p:cNvSpPr>
          <p:nvPr/>
        </p:nvSpPr>
        <p:spPr bwMode="auto">
          <a:xfrm>
            <a:off x="7772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4" name="Oval 770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5" name="Oval 771"/>
          <p:cNvSpPr>
            <a:spLocks noChangeArrowheads="1"/>
          </p:cNvSpPr>
          <p:nvPr/>
        </p:nvSpPr>
        <p:spPr bwMode="auto">
          <a:xfrm>
            <a:off x="7924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6" name="Oval 772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7" name="Oval 773"/>
          <p:cNvSpPr>
            <a:spLocks noChangeArrowheads="1"/>
          </p:cNvSpPr>
          <p:nvPr/>
        </p:nvSpPr>
        <p:spPr bwMode="auto">
          <a:xfrm>
            <a:off x="7772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8" name="Oval 774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19" name="Oval 775"/>
          <p:cNvSpPr>
            <a:spLocks noChangeArrowheads="1"/>
          </p:cNvSpPr>
          <p:nvPr/>
        </p:nvSpPr>
        <p:spPr bwMode="auto">
          <a:xfrm>
            <a:off x="78486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0" name="Oval 776"/>
          <p:cNvSpPr>
            <a:spLocks noChangeArrowheads="1"/>
          </p:cNvSpPr>
          <p:nvPr/>
        </p:nvSpPr>
        <p:spPr bwMode="auto">
          <a:xfrm>
            <a:off x="7772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1" name="Oval 777"/>
          <p:cNvSpPr>
            <a:spLocks noChangeArrowheads="1"/>
          </p:cNvSpPr>
          <p:nvPr/>
        </p:nvSpPr>
        <p:spPr bwMode="auto">
          <a:xfrm>
            <a:off x="7391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2" name="Oval 778"/>
          <p:cNvSpPr>
            <a:spLocks noChangeArrowheads="1"/>
          </p:cNvSpPr>
          <p:nvPr/>
        </p:nvSpPr>
        <p:spPr bwMode="auto">
          <a:xfrm>
            <a:off x="7772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3" name="Oval 779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4" name="Oval 780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5" name="Oval 781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6" name="Oval 782"/>
          <p:cNvSpPr>
            <a:spLocks noChangeArrowheads="1"/>
          </p:cNvSpPr>
          <p:nvPr/>
        </p:nvSpPr>
        <p:spPr bwMode="auto">
          <a:xfrm>
            <a:off x="7924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7" name="Oval 783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8" name="Oval 784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29" name="Oval 785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0" name="Oval 786"/>
          <p:cNvSpPr>
            <a:spLocks noChangeArrowheads="1"/>
          </p:cNvSpPr>
          <p:nvPr/>
        </p:nvSpPr>
        <p:spPr bwMode="auto">
          <a:xfrm>
            <a:off x="7848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1" name="Oval 787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2" name="Oval 788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3" name="Oval 789"/>
          <p:cNvSpPr>
            <a:spLocks noChangeArrowheads="1"/>
          </p:cNvSpPr>
          <p:nvPr/>
        </p:nvSpPr>
        <p:spPr bwMode="auto">
          <a:xfrm>
            <a:off x="7772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4" name="Oval 790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5" name="Oval 791"/>
          <p:cNvSpPr>
            <a:spLocks noChangeArrowheads="1"/>
          </p:cNvSpPr>
          <p:nvPr/>
        </p:nvSpPr>
        <p:spPr bwMode="auto">
          <a:xfrm>
            <a:off x="7924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6" name="Oval 792"/>
          <p:cNvSpPr>
            <a:spLocks noChangeArrowheads="1"/>
          </p:cNvSpPr>
          <p:nvPr/>
        </p:nvSpPr>
        <p:spPr bwMode="auto">
          <a:xfrm>
            <a:off x="7848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7" name="Oval 793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8" name="Oval 794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39" name="Oval 795"/>
          <p:cNvSpPr>
            <a:spLocks noChangeArrowheads="1"/>
          </p:cNvSpPr>
          <p:nvPr/>
        </p:nvSpPr>
        <p:spPr bwMode="auto">
          <a:xfrm>
            <a:off x="7620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0" name="Oval 796"/>
          <p:cNvSpPr>
            <a:spLocks noChangeArrowheads="1"/>
          </p:cNvSpPr>
          <p:nvPr/>
        </p:nvSpPr>
        <p:spPr bwMode="auto">
          <a:xfrm>
            <a:off x="7848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1" name="Oval 797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2" name="Oval 798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3" name="Oval 799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4" name="Oval 800"/>
          <p:cNvSpPr>
            <a:spLocks noChangeArrowheads="1"/>
          </p:cNvSpPr>
          <p:nvPr/>
        </p:nvSpPr>
        <p:spPr bwMode="auto">
          <a:xfrm>
            <a:off x="7620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5" name="Oval 801"/>
          <p:cNvSpPr>
            <a:spLocks noChangeArrowheads="1"/>
          </p:cNvSpPr>
          <p:nvPr/>
        </p:nvSpPr>
        <p:spPr bwMode="auto">
          <a:xfrm>
            <a:off x="7848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6" name="Oval 802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7" name="Oval 803"/>
          <p:cNvSpPr>
            <a:spLocks noChangeArrowheads="1"/>
          </p:cNvSpPr>
          <p:nvPr/>
        </p:nvSpPr>
        <p:spPr bwMode="auto">
          <a:xfrm>
            <a:off x="7772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8" name="Oval 804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49" name="Oval 805"/>
          <p:cNvSpPr>
            <a:spLocks noChangeArrowheads="1"/>
          </p:cNvSpPr>
          <p:nvPr/>
        </p:nvSpPr>
        <p:spPr bwMode="auto">
          <a:xfrm>
            <a:off x="7467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0" name="Oval 806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1" name="Oval 807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2" name="Oval 808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3" name="Oval 809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4" name="Oval 810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5" name="Oval 811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6" name="Oval 812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7" name="Oval 813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8" name="Oval 814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59" name="Oval 815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0" name="Oval 816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1" name="Oval 817"/>
          <p:cNvSpPr>
            <a:spLocks noChangeArrowheads="1"/>
          </p:cNvSpPr>
          <p:nvPr/>
        </p:nvSpPr>
        <p:spPr bwMode="auto">
          <a:xfrm>
            <a:off x="7086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2" name="Oval 818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3" name="Oval 819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4" name="Oval 820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5" name="Oval 821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6" name="Oval 822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7" name="Oval 823"/>
          <p:cNvSpPr>
            <a:spLocks noChangeArrowheads="1"/>
          </p:cNvSpPr>
          <p:nvPr/>
        </p:nvSpPr>
        <p:spPr bwMode="auto">
          <a:xfrm>
            <a:off x="7696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8" name="Oval 824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69" name="Oval 825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0" name="Oval 826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1" name="Oval 827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2" name="Oval 828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3" name="Oval 829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4" name="Oval 830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5" name="Oval 831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6" name="Oval 832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7" name="Oval 833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8" name="Oval 834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79" name="Oval 835"/>
          <p:cNvSpPr>
            <a:spLocks noChangeArrowheads="1"/>
          </p:cNvSpPr>
          <p:nvPr/>
        </p:nvSpPr>
        <p:spPr bwMode="auto">
          <a:xfrm>
            <a:off x="7696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0" name="Oval 836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1" name="Oval 837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2" name="Oval 838"/>
          <p:cNvSpPr>
            <a:spLocks noChangeArrowheads="1"/>
          </p:cNvSpPr>
          <p:nvPr/>
        </p:nvSpPr>
        <p:spPr bwMode="auto">
          <a:xfrm>
            <a:off x="71628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3" name="Oval 839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4" name="Oval 840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5" name="Oval 841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6" name="Oval 842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7" name="Oval 843"/>
          <p:cNvSpPr>
            <a:spLocks noChangeArrowheads="1"/>
          </p:cNvSpPr>
          <p:nvPr/>
        </p:nvSpPr>
        <p:spPr bwMode="auto">
          <a:xfrm>
            <a:off x="71628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8" name="Oval 844"/>
          <p:cNvSpPr>
            <a:spLocks noChangeArrowheads="1"/>
          </p:cNvSpPr>
          <p:nvPr/>
        </p:nvSpPr>
        <p:spPr bwMode="auto">
          <a:xfrm>
            <a:off x="7696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89" name="Oval 845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0" name="Oval 846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1" name="Oval 847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2" name="Oval 848"/>
          <p:cNvSpPr>
            <a:spLocks noChangeArrowheads="1"/>
          </p:cNvSpPr>
          <p:nvPr/>
        </p:nvSpPr>
        <p:spPr bwMode="auto">
          <a:xfrm>
            <a:off x="7086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3" name="Oval 849"/>
          <p:cNvSpPr>
            <a:spLocks noChangeArrowheads="1"/>
          </p:cNvSpPr>
          <p:nvPr/>
        </p:nvSpPr>
        <p:spPr bwMode="auto">
          <a:xfrm>
            <a:off x="7162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4" name="Oval 850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5" name="Oval 851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6" name="Oval 852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7" name="Oval 853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8" name="Oval 854"/>
          <p:cNvSpPr>
            <a:spLocks noChangeArrowheads="1"/>
          </p:cNvSpPr>
          <p:nvPr/>
        </p:nvSpPr>
        <p:spPr bwMode="auto">
          <a:xfrm>
            <a:off x="7086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399" name="Oval 855"/>
          <p:cNvSpPr>
            <a:spLocks noChangeArrowheads="1"/>
          </p:cNvSpPr>
          <p:nvPr/>
        </p:nvSpPr>
        <p:spPr bwMode="auto">
          <a:xfrm>
            <a:off x="7162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0" name="Oval 856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1" name="Oval 857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2" name="Oval 858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3" name="Oval 859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4" name="Oval 860"/>
          <p:cNvSpPr>
            <a:spLocks noChangeArrowheads="1"/>
          </p:cNvSpPr>
          <p:nvPr/>
        </p:nvSpPr>
        <p:spPr bwMode="auto">
          <a:xfrm>
            <a:off x="72390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5" name="Oval 861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6" name="Oval 862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7" name="Oval 863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8" name="Oval 864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09" name="Oval 865"/>
          <p:cNvSpPr>
            <a:spLocks noChangeArrowheads="1"/>
          </p:cNvSpPr>
          <p:nvPr/>
        </p:nvSpPr>
        <p:spPr bwMode="auto">
          <a:xfrm>
            <a:off x="7696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0" name="Oval 866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1" name="Oval 867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2" name="Oval 868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3" name="Oval 869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4" name="Oval 870"/>
          <p:cNvSpPr>
            <a:spLocks noChangeArrowheads="1"/>
          </p:cNvSpPr>
          <p:nvPr/>
        </p:nvSpPr>
        <p:spPr bwMode="auto">
          <a:xfrm>
            <a:off x="7696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5" name="Oval 871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6" name="Oval 872"/>
          <p:cNvSpPr>
            <a:spLocks noChangeArrowheads="1"/>
          </p:cNvSpPr>
          <p:nvPr/>
        </p:nvSpPr>
        <p:spPr bwMode="auto">
          <a:xfrm>
            <a:off x="7696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7" name="Oval 873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8" name="Oval 874"/>
          <p:cNvSpPr>
            <a:spLocks noChangeArrowheads="1"/>
          </p:cNvSpPr>
          <p:nvPr/>
        </p:nvSpPr>
        <p:spPr bwMode="auto">
          <a:xfrm>
            <a:off x="78486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19" name="Oval 875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0" name="Oval 876"/>
          <p:cNvSpPr>
            <a:spLocks noChangeArrowheads="1"/>
          </p:cNvSpPr>
          <p:nvPr/>
        </p:nvSpPr>
        <p:spPr bwMode="auto">
          <a:xfrm>
            <a:off x="7696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1" name="Oval 877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2" name="Oval 878"/>
          <p:cNvSpPr>
            <a:spLocks noChangeArrowheads="1"/>
          </p:cNvSpPr>
          <p:nvPr/>
        </p:nvSpPr>
        <p:spPr bwMode="auto">
          <a:xfrm>
            <a:off x="77724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3" name="Oval 879"/>
          <p:cNvSpPr>
            <a:spLocks noChangeArrowheads="1"/>
          </p:cNvSpPr>
          <p:nvPr/>
        </p:nvSpPr>
        <p:spPr bwMode="auto">
          <a:xfrm>
            <a:off x="7696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4" name="Oval 880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5" name="Oval 881"/>
          <p:cNvSpPr>
            <a:spLocks noChangeArrowheads="1"/>
          </p:cNvSpPr>
          <p:nvPr/>
        </p:nvSpPr>
        <p:spPr bwMode="auto">
          <a:xfrm>
            <a:off x="7696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6" name="Oval 882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7" name="Oval 883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8" name="Oval 884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29" name="Oval 885"/>
          <p:cNvSpPr>
            <a:spLocks noChangeArrowheads="1"/>
          </p:cNvSpPr>
          <p:nvPr/>
        </p:nvSpPr>
        <p:spPr bwMode="auto">
          <a:xfrm>
            <a:off x="7848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0" name="Oval 886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1" name="Oval 887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2" name="Oval 888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3" name="Oval 889"/>
          <p:cNvSpPr>
            <a:spLocks noChangeArrowheads="1"/>
          </p:cNvSpPr>
          <p:nvPr/>
        </p:nvSpPr>
        <p:spPr bwMode="auto">
          <a:xfrm>
            <a:off x="77724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4" name="Oval 890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5" name="Oval 891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6" name="Oval 892"/>
          <p:cNvSpPr>
            <a:spLocks noChangeArrowheads="1"/>
          </p:cNvSpPr>
          <p:nvPr/>
        </p:nvSpPr>
        <p:spPr bwMode="auto">
          <a:xfrm>
            <a:off x="7696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7" name="Oval 893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8" name="Oval 894"/>
          <p:cNvSpPr>
            <a:spLocks noChangeArrowheads="1"/>
          </p:cNvSpPr>
          <p:nvPr/>
        </p:nvSpPr>
        <p:spPr bwMode="auto">
          <a:xfrm>
            <a:off x="7848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39" name="Oval 895"/>
          <p:cNvSpPr>
            <a:spLocks noChangeArrowheads="1"/>
          </p:cNvSpPr>
          <p:nvPr/>
        </p:nvSpPr>
        <p:spPr bwMode="auto">
          <a:xfrm>
            <a:off x="77724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0" name="Oval 896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1" name="Oval 897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2" name="Oval 898"/>
          <p:cNvSpPr>
            <a:spLocks noChangeArrowheads="1"/>
          </p:cNvSpPr>
          <p:nvPr/>
        </p:nvSpPr>
        <p:spPr bwMode="auto">
          <a:xfrm>
            <a:off x="7543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3" name="Oval 899"/>
          <p:cNvSpPr>
            <a:spLocks noChangeArrowheads="1"/>
          </p:cNvSpPr>
          <p:nvPr/>
        </p:nvSpPr>
        <p:spPr bwMode="auto">
          <a:xfrm>
            <a:off x="77724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4" name="Oval 900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5" name="Oval 901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6" name="Oval 902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7" name="Oval 903"/>
          <p:cNvSpPr>
            <a:spLocks noChangeArrowheads="1"/>
          </p:cNvSpPr>
          <p:nvPr/>
        </p:nvSpPr>
        <p:spPr bwMode="auto">
          <a:xfrm>
            <a:off x="7543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8" name="Oval 904"/>
          <p:cNvSpPr>
            <a:spLocks noChangeArrowheads="1"/>
          </p:cNvSpPr>
          <p:nvPr/>
        </p:nvSpPr>
        <p:spPr bwMode="auto">
          <a:xfrm>
            <a:off x="77724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49" name="Oval 905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0" name="Oval 906"/>
          <p:cNvSpPr>
            <a:spLocks noChangeArrowheads="1"/>
          </p:cNvSpPr>
          <p:nvPr/>
        </p:nvSpPr>
        <p:spPr bwMode="auto">
          <a:xfrm>
            <a:off x="7696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1" name="Oval 907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2" name="Oval 908"/>
          <p:cNvSpPr>
            <a:spLocks noChangeArrowheads="1"/>
          </p:cNvSpPr>
          <p:nvPr/>
        </p:nvSpPr>
        <p:spPr bwMode="auto">
          <a:xfrm>
            <a:off x="7391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3" name="Oval 909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4" name="Oval 910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5" name="Oval 911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6" name="Oval 912"/>
          <p:cNvSpPr>
            <a:spLocks noChangeArrowheads="1"/>
          </p:cNvSpPr>
          <p:nvPr/>
        </p:nvSpPr>
        <p:spPr bwMode="auto">
          <a:xfrm>
            <a:off x="7391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7" name="Oval 913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8" name="Oval 914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59" name="Oval 915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0" name="Oval 916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1" name="Oval 917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2" name="Oval 918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3" name="Oval 919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4" name="Oval 920"/>
          <p:cNvSpPr>
            <a:spLocks noChangeArrowheads="1"/>
          </p:cNvSpPr>
          <p:nvPr/>
        </p:nvSpPr>
        <p:spPr bwMode="auto">
          <a:xfrm>
            <a:off x="73152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5" name="Oval 921"/>
          <p:cNvSpPr>
            <a:spLocks noChangeArrowheads="1"/>
          </p:cNvSpPr>
          <p:nvPr/>
        </p:nvSpPr>
        <p:spPr bwMode="auto">
          <a:xfrm>
            <a:off x="7391400" y="1905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6" name="Oval 922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7" name="Oval 923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8" name="Oval 924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69" name="Oval 925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0" name="Oval 926"/>
          <p:cNvSpPr>
            <a:spLocks noChangeArrowheads="1"/>
          </p:cNvSpPr>
          <p:nvPr/>
        </p:nvSpPr>
        <p:spPr bwMode="auto">
          <a:xfrm>
            <a:off x="7924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1" name="Oval 927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2" name="Oval 928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3" name="Oval 929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4" name="Oval 930"/>
          <p:cNvSpPr>
            <a:spLocks noChangeArrowheads="1"/>
          </p:cNvSpPr>
          <p:nvPr/>
        </p:nvSpPr>
        <p:spPr bwMode="auto">
          <a:xfrm>
            <a:off x="7620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5" name="Oval 931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6" name="Oval 932"/>
          <p:cNvSpPr>
            <a:spLocks noChangeArrowheads="1"/>
          </p:cNvSpPr>
          <p:nvPr/>
        </p:nvSpPr>
        <p:spPr bwMode="auto">
          <a:xfrm>
            <a:off x="73152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7" name="Oval 933"/>
          <p:cNvSpPr>
            <a:spLocks noChangeArrowheads="1"/>
          </p:cNvSpPr>
          <p:nvPr/>
        </p:nvSpPr>
        <p:spPr bwMode="auto">
          <a:xfrm>
            <a:off x="7391400" y="1905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8" name="Oval 934"/>
          <p:cNvSpPr>
            <a:spLocks noChangeArrowheads="1"/>
          </p:cNvSpPr>
          <p:nvPr/>
        </p:nvSpPr>
        <p:spPr bwMode="auto">
          <a:xfrm>
            <a:off x="7010400" y="2133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79" name="Oval 935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0" name="Oval 936"/>
          <p:cNvSpPr>
            <a:spLocks noChangeArrowheads="1"/>
          </p:cNvSpPr>
          <p:nvPr/>
        </p:nvSpPr>
        <p:spPr bwMode="auto">
          <a:xfrm>
            <a:off x="7010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1" name="Oval 937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2" name="Oval 938"/>
          <p:cNvSpPr>
            <a:spLocks noChangeArrowheads="1"/>
          </p:cNvSpPr>
          <p:nvPr/>
        </p:nvSpPr>
        <p:spPr bwMode="auto">
          <a:xfrm>
            <a:off x="7924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3" name="Oval 939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4" name="Oval 940"/>
          <p:cNvSpPr>
            <a:spLocks noChangeArrowheads="1"/>
          </p:cNvSpPr>
          <p:nvPr/>
        </p:nvSpPr>
        <p:spPr bwMode="auto">
          <a:xfrm>
            <a:off x="7010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5" name="Oval 941"/>
          <p:cNvSpPr>
            <a:spLocks noChangeArrowheads="1"/>
          </p:cNvSpPr>
          <p:nvPr/>
        </p:nvSpPr>
        <p:spPr bwMode="auto">
          <a:xfrm>
            <a:off x="7391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6" name="Oval 942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7" name="Oval 943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8" name="Oval 944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89" name="Oval 945"/>
          <p:cNvSpPr>
            <a:spLocks noChangeArrowheads="1"/>
          </p:cNvSpPr>
          <p:nvPr/>
        </p:nvSpPr>
        <p:spPr bwMode="auto">
          <a:xfrm>
            <a:off x="7010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0" name="Oval 946"/>
          <p:cNvSpPr>
            <a:spLocks noChangeArrowheads="1"/>
          </p:cNvSpPr>
          <p:nvPr/>
        </p:nvSpPr>
        <p:spPr bwMode="auto">
          <a:xfrm>
            <a:off x="7391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1" name="Oval 947"/>
          <p:cNvSpPr>
            <a:spLocks noChangeArrowheads="1"/>
          </p:cNvSpPr>
          <p:nvPr/>
        </p:nvSpPr>
        <p:spPr bwMode="auto">
          <a:xfrm>
            <a:off x="7924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2" name="Oval 948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3" name="Oval 949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4" name="Oval 950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5" name="Oval 951"/>
          <p:cNvSpPr>
            <a:spLocks noChangeArrowheads="1"/>
          </p:cNvSpPr>
          <p:nvPr/>
        </p:nvSpPr>
        <p:spPr bwMode="auto">
          <a:xfrm>
            <a:off x="73152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6" name="Oval 952"/>
          <p:cNvSpPr>
            <a:spLocks noChangeArrowheads="1"/>
          </p:cNvSpPr>
          <p:nvPr/>
        </p:nvSpPr>
        <p:spPr bwMode="auto">
          <a:xfrm>
            <a:off x="73914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7" name="Oval 953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8" name="Oval 954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99" name="Oval 955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0" name="Oval 956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1" name="Oval 957"/>
          <p:cNvSpPr>
            <a:spLocks noChangeArrowheads="1"/>
          </p:cNvSpPr>
          <p:nvPr/>
        </p:nvSpPr>
        <p:spPr bwMode="auto">
          <a:xfrm>
            <a:off x="73152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2" name="Oval 958"/>
          <p:cNvSpPr>
            <a:spLocks noChangeArrowheads="1"/>
          </p:cNvSpPr>
          <p:nvPr/>
        </p:nvSpPr>
        <p:spPr bwMode="auto">
          <a:xfrm>
            <a:off x="73914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3" name="Oval 959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4" name="Oval 960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5" name="Oval 961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6" name="Oval 962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7" name="Oval 963"/>
          <p:cNvSpPr>
            <a:spLocks noChangeArrowheads="1"/>
          </p:cNvSpPr>
          <p:nvPr/>
        </p:nvSpPr>
        <p:spPr bwMode="auto">
          <a:xfrm>
            <a:off x="7467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8" name="Oval 964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09" name="Oval 965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0" name="Oval 966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1" name="Oval 967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2" name="Oval 968"/>
          <p:cNvSpPr>
            <a:spLocks noChangeArrowheads="1"/>
          </p:cNvSpPr>
          <p:nvPr/>
        </p:nvSpPr>
        <p:spPr bwMode="auto">
          <a:xfrm>
            <a:off x="7924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3" name="Oval 969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4" name="Oval 970"/>
          <p:cNvSpPr>
            <a:spLocks noChangeArrowheads="1"/>
          </p:cNvSpPr>
          <p:nvPr/>
        </p:nvSpPr>
        <p:spPr bwMode="auto">
          <a:xfrm>
            <a:off x="7620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5" name="Oval 971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6" name="Oval 972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7" name="Oval 973"/>
          <p:cNvSpPr>
            <a:spLocks noChangeArrowheads="1"/>
          </p:cNvSpPr>
          <p:nvPr/>
        </p:nvSpPr>
        <p:spPr bwMode="auto">
          <a:xfrm>
            <a:off x="7924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8" name="Oval 974"/>
          <p:cNvSpPr>
            <a:spLocks noChangeArrowheads="1"/>
          </p:cNvSpPr>
          <p:nvPr/>
        </p:nvSpPr>
        <p:spPr bwMode="auto">
          <a:xfrm>
            <a:off x="7620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19" name="Oval 975"/>
          <p:cNvSpPr>
            <a:spLocks noChangeArrowheads="1"/>
          </p:cNvSpPr>
          <p:nvPr/>
        </p:nvSpPr>
        <p:spPr bwMode="auto">
          <a:xfrm>
            <a:off x="7924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0" name="Oval 976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1" name="Oval 977"/>
          <p:cNvSpPr>
            <a:spLocks noChangeArrowheads="1"/>
          </p:cNvSpPr>
          <p:nvPr/>
        </p:nvSpPr>
        <p:spPr bwMode="auto">
          <a:xfrm>
            <a:off x="80772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2" name="Oval 978"/>
          <p:cNvSpPr>
            <a:spLocks noChangeArrowheads="1"/>
          </p:cNvSpPr>
          <p:nvPr/>
        </p:nvSpPr>
        <p:spPr bwMode="auto">
          <a:xfrm>
            <a:off x="7620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3" name="Oval 979"/>
          <p:cNvSpPr>
            <a:spLocks noChangeArrowheads="1"/>
          </p:cNvSpPr>
          <p:nvPr/>
        </p:nvSpPr>
        <p:spPr bwMode="auto">
          <a:xfrm>
            <a:off x="7924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4" name="Oval 980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5" name="Oval 981"/>
          <p:cNvSpPr>
            <a:spLocks noChangeArrowheads="1"/>
          </p:cNvSpPr>
          <p:nvPr/>
        </p:nvSpPr>
        <p:spPr bwMode="auto">
          <a:xfrm>
            <a:off x="80010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6" name="Oval 982"/>
          <p:cNvSpPr>
            <a:spLocks noChangeArrowheads="1"/>
          </p:cNvSpPr>
          <p:nvPr/>
        </p:nvSpPr>
        <p:spPr bwMode="auto">
          <a:xfrm>
            <a:off x="7924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7" name="Oval 983"/>
          <p:cNvSpPr>
            <a:spLocks noChangeArrowheads="1"/>
          </p:cNvSpPr>
          <p:nvPr/>
        </p:nvSpPr>
        <p:spPr bwMode="auto">
          <a:xfrm>
            <a:off x="7010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8" name="Oval 984"/>
          <p:cNvSpPr>
            <a:spLocks noChangeArrowheads="1"/>
          </p:cNvSpPr>
          <p:nvPr/>
        </p:nvSpPr>
        <p:spPr bwMode="auto">
          <a:xfrm>
            <a:off x="7924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29" name="Oval 985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0" name="Oval 986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1" name="Oval 987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2" name="Oval 988"/>
          <p:cNvSpPr>
            <a:spLocks noChangeArrowheads="1"/>
          </p:cNvSpPr>
          <p:nvPr/>
        </p:nvSpPr>
        <p:spPr bwMode="auto">
          <a:xfrm>
            <a:off x="80772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3" name="Oval 989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4" name="Oval 990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5" name="Oval 991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6" name="Oval 992"/>
          <p:cNvSpPr>
            <a:spLocks noChangeArrowheads="1"/>
          </p:cNvSpPr>
          <p:nvPr/>
        </p:nvSpPr>
        <p:spPr bwMode="auto">
          <a:xfrm>
            <a:off x="8001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7" name="Oval 993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8" name="Oval 994"/>
          <p:cNvSpPr>
            <a:spLocks noChangeArrowheads="1"/>
          </p:cNvSpPr>
          <p:nvPr/>
        </p:nvSpPr>
        <p:spPr bwMode="auto">
          <a:xfrm>
            <a:off x="7620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39" name="Oval 995"/>
          <p:cNvSpPr>
            <a:spLocks noChangeArrowheads="1"/>
          </p:cNvSpPr>
          <p:nvPr/>
        </p:nvSpPr>
        <p:spPr bwMode="auto">
          <a:xfrm>
            <a:off x="7924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0" name="Oval 996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1" name="Oval 997"/>
          <p:cNvSpPr>
            <a:spLocks noChangeArrowheads="1"/>
          </p:cNvSpPr>
          <p:nvPr/>
        </p:nvSpPr>
        <p:spPr bwMode="auto">
          <a:xfrm>
            <a:off x="80772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2" name="Oval 998"/>
          <p:cNvSpPr>
            <a:spLocks noChangeArrowheads="1"/>
          </p:cNvSpPr>
          <p:nvPr/>
        </p:nvSpPr>
        <p:spPr bwMode="auto">
          <a:xfrm>
            <a:off x="8001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3" name="Oval 999"/>
          <p:cNvSpPr>
            <a:spLocks noChangeArrowheads="1"/>
          </p:cNvSpPr>
          <p:nvPr/>
        </p:nvSpPr>
        <p:spPr bwMode="auto">
          <a:xfrm>
            <a:off x="8077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4" name="Oval 1000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5" name="Oval 1001"/>
          <p:cNvSpPr>
            <a:spLocks noChangeArrowheads="1"/>
          </p:cNvSpPr>
          <p:nvPr/>
        </p:nvSpPr>
        <p:spPr bwMode="auto">
          <a:xfrm>
            <a:off x="7772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6" name="Oval 1002"/>
          <p:cNvSpPr>
            <a:spLocks noChangeArrowheads="1"/>
          </p:cNvSpPr>
          <p:nvPr/>
        </p:nvSpPr>
        <p:spPr bwMode="auto">
          <a:xfrm>
            <a:off x="8001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7" name="Oval 1003"/>
          <p:cNvSpPr>
            <a:spLocks noChangeArrowheads="1"/>
          </p:cNvSpPr>
          <p:nvPr/>
        </p:nvSpPr>
        <p:spPr bwMode="auto">
          <a:xfrm>
            <a:off x="8077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8" name="Oval 1004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49" name="Oval 1005"/>
          <p:cNvSpPr>
            <a:spLocks noChangeArrowheads="1"/>
          </p:cNvSpPr>
          <p:nvPr/>
        </p:nvSpPr>
        <p:spPr bwMode="auto">
          <a:xfrm>
            <a:off x="8077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0" name="Oval 1006"/>
          <p:cNvSpPr>
            <a:spLocks noChangeArrowheads="1"/>
          </p:cNvSpPr>
          <p:nvPr/>
        </p:nvSpPr>
        <p:spPr bwMode="auto">
          <a:xfrm>
            <a:off x="7772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1" name="Oval 1007"/>
          <p:cNvSpPr>
            <a:spLocks noChangeArrowheads="1"/>
          </p:cNvSpPr>
          <p:nvPr/>
        </p:nvSpPr>
        <p:spPr bwMode="auto">
          <a:xfrm>
            <a:off x="8001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2" name="Oval 1008"/>
          <p:cNvSpPr>
            <a:spLocks noChangeArrowheads="1"/>
          </p:cNvSpPr>
          <p:nvPr/>
        </p:nvSpPr>
        <p:spPr bwMode="auto">
          <a:xfrm>
            <a:off x="8077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3" name="Oval 1009"/>
          <p:cNvSpPr>
            <a:spLocks noChangeArrowheads="1"/>
          </p:cNvSpPr>
          <p:nvPr/>
        </p:nvSpPr>
        <p:spPr bwMode="auto">
          <a:xfrm>
            <a:off x="7924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4" name="Oval 1010"/>
          <p:cNvSpPr>
            <a:spLocks noChangeArrowheads="1"/>
          </p:cNvSpPr>
          <p:nvPr/>
        </p:nvSpPr>
        <p:spPr bwMode="auto">
          <a:xfrm>
            <a:off x="8077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5" name="Oval 1011"/>
          <p:cNvSpPr>
            <a:spLocks noChangeArrowheads="1"/>
          </p:cNvSpPr>
          <p:nvPr/>
        </p:nvSpPr>
        <p:spPr bwMode="auto">
          <a:xfrm>
            <a:off x="7620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6" name="Oval 1012"/>
          <p:cNvSpPr>
            <a:spLocks noChangeArrowheads="1"/>
          </p:cNvSpPr>
          <p:nvPr/>
        </p:nvSpPr>
        <p:spPr bwMode="auto">
          <a:xfrm>
            <a:off x="8077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7" name="Oval 1013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8" name="Oval 1014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59" name="Oval 1015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0" name="Oval 1016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1" name="Oval 1017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2" name="Oval 1018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3" name="Oval 1019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4" name="Oval 1020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5" name="Oval 1021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6" name="Oval 1022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7" name="Oval 1023"/>
          <p:cNvSpPr>
            <a:spLocks noChangeArrowheads="1"/>
          </p:cNvSpPr>
          <p:nvPr/>
        </p:nvSpPr>
        <p:spPr bwMode="auto">
          <a:xfrm>
            <a:off x="7239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8" name="Oval 1024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69" name="Oval 1025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0" name="Oval 1026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1" name="Oval 1027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2" name="Oval 1028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3" name="Oval 1029"/>
          <p:cNvSpPr>
            <a:spLocks noChangeArrowheads="1"/>
          </p:cNvSpPr>
          <p:nvPr/>
        </p:nvSpPr>
        <p:spPr bwMode="auto">
          <a:xfrm>
            <a:off x="78486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4" name="Oval 1030"/>
          <p:cNvSpPr>
            <a:spLocks noChangeArrowheads="1"/>
          </p:cNvSpPr>
          <p:nvPr/>
        </p:nvSpPr>
        <p:spPr bwMode="auto">
          <a:xfrm>
            <a:off x="73914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5" name="Oval 1031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6" name="Oval 1032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7" name="Oval 1033"/>
          <p:cNvSpPr>
            <a:spLocks noChangeArrowheads="1"/>
          </p:cNvSpPr>
          <p:nvPr/>
        </p:nvSpPr>
        <p:spPr bwMode="auto">
          <a:xfrm>
            <a:off x="7543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8" name="Oval 1034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9" name="Oval 1035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0" name="Oval 1036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1" name="Oval 1037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2" name="Oval 1038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3" name="Oval 1039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4" name="Oval 1040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5" name="Oval 1041"/>
          <p:cNvSpPr>
            <a:spLocks noChangeArrowheads="1"/>
          </p:cNvSpPr>
          <p:nvPr/>
        </p:nvSpPr>
        <p:spPr bwMode="auto">
          <a:xfrm>
            <a:off x="7848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6" name="Oval 1042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7" name="Oval 1043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8" name="Oval 1044"/>
          <p:cNvSpPr>
            <a:spLocks noChangeArrowheads="1"/>
          </p:cNvSpPr>
          <p:nvPr/>
        </p:nvSpPr>
        <p:spPr bwMode="auto">
          <a:xfrm>
            <a:off x="73152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89" name="Oval 1045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0" name="Oval 1046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1" name="Oval 1047"/>
          <p:cNvSpPr>
            <a:spLocks noChangeArrowheads="1"/>
          </p:cNvSpPr>
          <p:nvPr/>
        </p:nvSpPr>
        <p:spPr bwMode="auto">
          <a:xfrm>
            <a:off x="73914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2" name="Oval 1048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3" name="Oval 1049"/>
          <p:cNvSpPr>
            <a:spLocks noChangeArrowheads="1"/>
          </p:cNvSpPr>
          <p:nvPr/>
        </p:nvSpPr>
        <p:spPr bwMode="auto">
          <a:xfrm>
            <a:off x="73152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4" name="Oval 1050"/>
          <p:cNvSpPr>
            <a:spLocks noChangeArrowheads="1"/>
          </p:cNvSpPr>
          <p:nvPr/>
        </p:nvSpPr>
        <p:spPr bwMode="auto">
          <a:xfrm>
            <a:off x="7848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5" name="Oval 1051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6" name="Oval 1052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7" name="Oval 1053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8" name="Oval 1054"/>
          <p:cNvSpPr>
            <a:spLocks noChangeArrowheads="1"/>
          </p:cNvSpPr>
          <p:nvPr/>
        </p:nvSpPr>
        <p:spPr bwMode="auto">
          <a:xfrm>
            <a:off x="72390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99" name="Oval 1055"/>
          <p:cNvSpPr>
            <a:spLocks noChangeArrowheads="1"/>
          </p:cNvSpPr>
          <p:nvPr/>
        </p:nvSpPr>
        <p:spPr bwMode="auto">
          <a:xfrm>
            <a:off x="7315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0" name="Oval 1056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1" name="Oval 1057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2" name="Oval 1058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3" name="Oval 1059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4" name="Oval 1060"/>
          <p:cNvSpPr>
            <a:spLocks noChangeArrowheads="1"/>
          </p:cNvSpPr>
          <p:nvPr/>
        </p:nvSpPr>
        <p:spPr bwMode="auto">
          <a:xfrm>
            <a:off x="72390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5" name="Oval 1061"/>
          <p:cNvSpPr>
            <a:spLocks noChangeArrowheads="1"/>
          </p:cNvSpPr>
          <p:nvPr/>
        </p:nvSpPr>
        <p:spPr bwMode="auto">
          <a:xfrm>
            <a:off x="7315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6" name="Oval 1062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7" name="Oval 1063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8" name="Oval 1064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09" name="Oval 1065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0" name="Oval 1066"/>
          <p:cNvSpPr>
            <a:spLocks noChangeArrowheads="1"/>
          </p:cNvSpPr>
          <p:nvPr/>
        </p:nvSpPr>
        <p:spPr bwMode="auto">
          <a:xfrm>
            <a:off x="7391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1" name="Oval 1067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2" name="Oval 1068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3" name="Oval 1069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4" name="Oval 1070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5" name="Oval 1071"/>
          <p:cNvSpPr>
            <a:spLocks noChangeArrowheads="1"/>
          </p:cNvSpPr>
          <p:nvPr/>
        </p:nvSpPr>
        <p:spPr bwMode="auto">
          <a:xfrm>
            <a:off x="78486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6" name="Oval 1072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7" name="Oval 1073"/>
          <p:cNvSpPr>
            <a:spLocks noChangeArrowheads="1"/>
          </p:cNvSpPr>
          <p:nvPr/>
        </p:nvSpPr>
        <p:spPr bwMode="auto">
          <a:xfrm>
            <a:off x="7543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8" name="Oval 1074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19" name="Oval 1075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0" name="Oval 1076"/>
          <p:cNvSpPr>
            <a:spLocks noChangeArrowheads="1"/>
          </p:cNvSpPr>
          <p:nvPr/>
        </p:nvSpPr>
        <p:spPr bwMode="auto">
          <a:xfrm>
            <a:off x="78486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1" name="Oval 1077"/>
          <p:cNvSpPr>
            <a:spLocks noChangeArrowheads="1"/>
          </p:cNvSpPr>
          <p:nvPr/>
        </p:nvSpPr>
        <p:spPr bwMode="auto">
          <a:xfrm>
            <a:off x="7543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2" name="Oval 1078"/>
          <p:cNvSpPr>
            <a:spLocks noChangeArrowheads="1"/>
          </p:cNvSpPr>
          <p:nvPr/>
        </p:nvSpPr>
        <p:spPr bwMode="auto">
          <a:xfrm>
            <a:off x="7848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3" name="Oval 1079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4" name="Oval 1080"/>
          <p:cNvSpPr>
            <a:spLocks noChangeArrowheads="1"/>
          </p:cNvSpPr>
          <p:nvPr/>
        </p:nvSpPr>
        <p:spPr bwMode="auto">
          <a:xfrm>
            <a:off x="80010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5" name="Oval 1081"/>
          <p:cNvSpPr>
            <a:spLocks noChangeArrowheads="1"/>
          </p:cNvSpPr>
          <p:nvPr/>
        </p:nvSpPr>
        <p:spPr bwMode="auto">
          <a:xfrm>
            <a:off x="7543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6" name="Oval 1082"/>
          <p:cNvSpPr>
            <a:spLocks noChangeArrowheads="1"/>
          </p:cNvSpPr>
          <p:nvPr/>
        </p:nvSpPr>
        <p:spPr bwMode="auto">
          <a:xfrm>
            <a:off x="7848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7" name="Oval 1083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8" name="Oval 1084"/>
          <p:cNvSpPr>
            <a:spLocks noChangeArrowheads="1"/>
          </p:cNvSpPr>
          <p:nvPr/>
        </p:nvSpPr>
        <p:spPr bwMode="auto">
          <a:xfrm>
            <a:off x="7924800" y="5029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29" name="Oval 1085"/>
          <p:cNvSpPr>
            <a:spLocks noChangeArrowheads="1"/>
          </p:cNvSpPr>
          <p:nvPr/>
        </p:nvSpPr>
        <p:spPr bwMode="auto">
          <a:xfrm>
            <a:off x="78486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0" name="Oval 1086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1" name="Oval 1087"/>
          <p:cNvSpPr>
            <a:spLocks noChangeArrowheads="1"/>
          </p:cNvSpPr>
          <p:nvPr/>
        </p:nvSpPr>
        <p:spPr bwMode="auto">
          <a:xfrm>
            <a:off x="7848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2" name="Oval 1088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3" name="Oval 1089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4" name="Oval 1090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5" name="Oval 1091"/>
          <p:cNvSpPr>
            <a:spLocks noChangeArrowheads="1"/>
          </p:cNvSpPr>
          <p:nvPr/>
        </p:nvSpPr>
        <p:spPr bwMode="auto">
          <a:xfrm>
            <a:off x="80010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6" name="Oval 1092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7" name="Oval 1093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8" name="Oval 1094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39" name="Oval 1095"/>
          <p:cNvSpPr>
            <a:spLocks noChangeArrowheads="1"/>
          </p:cNvSpPr>
          <p:nvPr/>
        </p:nvSpPr>
        <p:spPr bwMode="auto">
          <a:xfrm>
            <a:off x="79248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0" name="Oval 1096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1" name="Oval 1097"/>
          <p:cNvSpPr>
            <a:spLocks noChangeArrowheads="1"/>
          </p:cNvSpPr>
          <p:nvPr/>
        </p:nvSpPr>
        <p:spPr bwMode="auto">
          <a:xfrm>
            <a:off x="7543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2" name="Oval 1098"/>
          <p:cNvSpPr>
            <a:spLocks noChangeArrowheads="1"/>
          </p:cNvSpPr>
          <p:nvPr/>
        </p:nvSpPr>
        <p:spPr bwMode="auto">
          <a:xfrm>
            <a:off x="7848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3" name="Oval 1099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4" name="Oval 1100"/>
          <p:cNvSpPr>
            <a:spLocks noChangeArrowheads="1"/>
          </p:cNvSpPr>
          <p:nvPr/>
        </p:nvSpPr>
        <p:spPr bwMode="auto">
          <a:xfrm>
            <a:off x="80010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5" name="Oval 1101"/>
          <p:cNvSpPr>
            <a:spLocks noChangeArrowheads="1"/>
          </p:cNvSpPr>
          <p:nvPr/>
        </p:nvSpPr>
        <p:spPr bwMode="auto">
          <a:xfrm>
            <a:off x="79248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6" name="Oval 1102"/>
          <p:cNvSpPr>
            <a:spLocks noChangeArrowheads="1"/>
          </p:cNvSpPr>
          <p:nvPr/>
        </p:nvSpPr>
        <p:spPr bwMode="auto">
          <a:xfrm>
            <a:off x="8001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7" name="Oval 1103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8" name="Oval 1104"/>
          <p:cNvSpPr>
            <a:spLocks noChangeArrowheads="1"/>
          </p:cNvSpPr>
          <p:nvPr/>
        </p:nvSpPr>
        <p:spPr bwMode="auto">
          <a:xfrm>
            <a:off x="76962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49" name="Oval 1105"/>
          <p:cNvSpPr>
            <a:spLocks noChangeArrowheads="1"/>
          </p:cNvSpPr>
          <p:nvPr/>
        </p:nvSpPr>
        <p:spPr bwMode="auto">
          <a:xfrm>
            <a:off x="79248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0" name="Oval 1106"/>
          <p:cNvSpPr>
            <a:spLocks noChangeArrowheads="1"/>
          </p:cNvSpPr>
          <p:nvPr/>
        </p:nvSpPr>
        <p:spPr bwMode="auto">
          <a:xfrm>
            <a:off x="8001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1" name="Oval 1107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2" name="Oval 1108"/>
          <p:cNvSpPr>
            <a:spLocks noChangeArrowheads="1"/>
          </p:cNvSpPr>
          <p:nvPr/>
        </p:nvSpPr>
        <p:spPr bwMode="auto">
          <a:xfrm>
            <a:off x="80010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3" name="Oval 1109"/>
          <p:cNvSpPr>
            <a:spLocks noChangeArrowheads="1"/>
          </p:cNvSpPr>
          <p:nvPr/>
        </p:nvSpPr>
        <p:spPr bwMode="auto">
          <a:xfrm>
            <a:off x="76962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4" name="Oval 1110"/>
          <p:cNvSpPr>
            <a:spLocks noChangeArrowheads="1"/>
          </p:cNvSpPr>
          <p:nvPr/>
        </p:nvSpPr>
        <p:spPr bwMode="auto">
          <a:xfrm>
            <a:off x="79248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5" name="Oval 1111"/>
          <p:cNvSpPr>
            <a:spLocks noChangeArrowheads="1"/>
          </p:cNvSpPr>
          <p:nvPr/>
        </p:nvSpPr>
        <p:spPr bwMode="auto">
          <a:xfrm>
            <a:off x="8001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6" name="Oval 1112"/>
          <p:cNvSpPr>
            <a:spLocks noChangeArrowheads="1"/>
          </p:cNvSpPr>
          <p:nvPr/>
        </p:nvSpPr>
        <p:spPr bwMode="auto">
          <a:xfrm>
            <a:off x="78486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7" name="Oval 1113"/>
          <p:cNvSpPr>
            <a:spLocks noChangeArrowheads="1"/>
          </p:cNvSpPr>
          <p:nvPr/>
        </p:nvSpPr>
        <p:spPr bwMode="auto">
          <a:xfrm>
            <a:off x="80010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8" name="Oval 1114"/>
          <p:cNvSpPr>
            <a:spLocks noChangeArrowheads="1"/>
          </p:cNvSpPr>
          <p:nvPr/>
        </p:nvSpPr>
        <p:spPr bwMode="auto">
          <a:xfrm>
            <a:off x="75438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59" name="Oval 1115"/>
          <p:cNvSpPr>
            <a:spLocks noChangeArrowheads="1"/>
          </p:cNvSpPr>
          <p:nvPr/>
        </p:nvSpPr>
        <p:spPr bwMode="auto">
          <a:xfrm>
            <a:off x="80010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0" name="Oval 1116"/>
          <p:cNvSpPr>
            <a:spLocks noChangeArrowheads="1"/>
          </p:cNvSpPr>
          <p:nvPr/>
        </p:nvSpPr>
        <p:spPr bwMode="auto">
          <a:xfrm>
            <a:off x="5257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1" name="Oval 1117"/>
          <p:cNvSpPr>
            <a:spLocks noChangeArrowheads="1"/>
          </p:cNvSpPr>
          <p:nvPr/>
        </p:nvSpPr>
        <p:spPr bwMode="auto">
          <a:xfrm>
            <a:off x="53340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2" name="Oval 1118"/>
          <p:cNvSpPr>
            <a:spLocks noChangeArrowheads="1"/>
          </p:cNvSpPr>
          <p:nvPr/>
        </p:nvSpPr>
        <p:spPr bwMode="auto">
          <a:xfrm>
            <a:off x="5562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3" name="Oval 1119"/>
          <p:cNvSpPr>
            <a:spLocks noChangeArrowheads="1"/>
          </p:cNvSpPr>
          <p:nvPr/>
        </p:nvSpPr>
        <p:spPr bwMode="auto">
          <a:xfrm>
            <a:off x="5638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4" name="Oval 1120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5" name="Oval 1121"/>
          <p:cNvSpPr>
            <a:spLocks noChangeArrowheads="1"/>
          </p:cNvSpPr>
          <p:nvPr/>
        </p:nvSpPr>
        <p:spPr bwMode="auto">
          <a:xfrm>
            <a:off x="57912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6" name="Oval 1122"/>
          <p:cNvSpPr>
            <a:spLocks noChangeArrowheads="1"/>
          </p:cNvSpPr>
          <p:nvPr/>
        </p:nvSpPr>
        <p:spPr bwMode="auto">
          <a:xfrm>
            <a:off x="5715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7" name="Oval 1123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8" name="Oval 1124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69" name="Oval 1125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0" name="Oval 1126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1" name="Oval 1127"/>
          <p:cNvSpPr>
            <a:spLocks noChangeArrowheads="1"/>
          </p:cNvSpPr>
          <p:nvPr/>
        </p:nvSpPr>
        <p:spPr bwMode="auto">
          <a:xfrm>
            <a:off x="5715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2" name="Oval 1128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3" name="Oval 1129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4" name="Oval 1130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5" name="Oval 1131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6" name="Oval 1132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7" name="Oval 1133"/>
          <p:cNvSpPr>
            <a:spLocks noChangeArrowheads="1"/>
          </p:cNvSpPr>
          <p:nvPr/>
        </p:nvSpPr>
        <p:spPr bwMode="auto">
          <a:xfrm>
            <a:off x="5715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8" name="Oval 1134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79" name="Oval 1135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0" name="Oval 1136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1" name="Oval 1137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2" name="Oval 1138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3" name="Oval 1139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4" name="Oval 1140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5" name="Oval 1141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6" name="Oval 1142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7" name="Oval 1143"/>
          <p:cNvSpPr>
            <a:spLocks noChangeArrowheads="1"/>
          </p:cNvSpPr>
          <p:nvPr/>
        </p:nvSpPr>
        <p:spPr bwMode="auto">
          <a:xfrm>
            <a:off x="5715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8" name="Oval 1144"/>
          <p:cNvSpPr>
            <a:spLocks noChangeArrowheads="1"/>
          </p:cNvSpPr>
          <p:nvPr/>
        </p:nvSpPr>
        <p:spPr bwMode="auto">
          <a:xfrm>
            <a:off x="5791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89" name="Oval 1145"/>
          <p:cNvSpPr>
            <a:spLocks noChangeArrowheads="1"/>
          </p:cNvSpPr>
          <p:nvPr/>
        </p:nvSpPr>
        <p:spPr bwMode="auto">
          <a:xfrm>
            <a:off x="5562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0" name="Oval 1146"/>
          <p:cNvSpPr>
            <a:spLocks noChangeArrowheads="1"/>
          </p:cNvSpPr>
          <p:nvPr/>
        </p:nvSpPr>
        <p:spPr bwMode="auto">
          <a:xfrm>
            <a:off x="5638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1" name="Oval 1147"/>
          <p:cNvSpPr>
            <a:spLocks noChangeArrowheads="1"/>
          </p:cNvSpPr>
          <p:nvPr/>
        </p:nvSpPr>
        <p:spPr bwMode="auto">
          <a:xfrm>
            <a:off x="5791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2" name="Oval 1148"/>
          <p:cNvSpPr>
            <a:spLocks noChangeArrowheads="1"/>
          </p:cNvSpPr>
          <p:nvPr/>
        </p:nvSpPr>
        <p:spPr bwMode="auto">
          <a:xfrm>
            <a:off x="5715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3" name="Oval 1149"/>
          <p:cNvSpPr>
            <a:spLocks noChangeArrowheads="1"/>
          </p:cNvSpPr>
          <p:nvPr/>
        </p:nvSpPr>
        <p:spPr bwMode="auto">
          <a:xfrm>
            <a:off x="5791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4" name="Oval 1150"/>
          <p:cNvSpPr>
            <a:spLocks noChangeArrowheads="1"/>
          </p:cNvSpPr>
          <p:nvPr/>
        </p:nvSpPr>
        <p:spPr bwMode="auto">
          <a:xfrm>
            <a:off x="5715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5" name="Oval 1151"/>
          <p:cNvSpPr>
            <a:spLocks noChangeArrowheads="1"/>
          </p:cNvSpPr>
          <p:nvPr/>
        </p:nvSpPr>
        <p:spPr bwMode="auto">
          <a:xfrm>
            <a:off x="5791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6" name="Oval 1152"/>
          <p:cNvSpPr>
            <a:spLocks noChangeArrowheads="1"/>
          </p:cNvSpPr>
          <p:nvPr/>
        </p:nvSpPr>
        <p:spPr bwMode="auto">
          <a:xfrm>
            <a:off x="6019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7" name="Oval 1153"/>
          <p:cNvSpPr>
            <a:spLocks noChangeArrowheads="1"/>
          </p:cNvSpPr>
          <p:nvPr/>
        </p:nvSpPr>
        <p:spPr bwMode="auto">
          <a:xfrm>
            <a:off x="5257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8" name="Oval 1154"/>
          <p:cNvSpPr>
            <a:spLocks noChangeArrowheads="1"/>
          </p:cNvSpPr>
          <p:nvPr/>
        </p:nvSpPr>
        <p:spPr bwMode="auto">
          <a:xfrm>
            <a:off x="54864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699" name="Oval 1155"/>
          <p:cNvSpPr>
            <a:spLocks noChangeArrowheads="1"/>
          </p:cNvSpPr>
          <p:nvPr/>
        </p:nvSpPr>
        <p:spPr bwMode="auto">
          <a:xfrm>
            <a:off x="55626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0" name="Oval 1156"/>
          <p:cNvSpPr>
            <a:spLocks noChangeArrowheads="1"/>
          </p:cNvSpPr>
          <p:nvPr/>
        </p:nvSpPr>
        <p:spPr bwMode="auto">
          <a:xfrm>
            <a:off x="5410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1" name="Oval 1157"/>
          <p:cNvSpPr>
            <a:spLocks noChangeArrowheads="1"/>
          </p:cNvSpPr>
          <p:nvPr/>
        </p:nvSpPr>
        <p:spPr bwMode="auto">
          <a:xfrm>
            <a:off x="5715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2" name="Oval 1158"/>
          <p:cNvSpPr>
            <a:spLocks noChangeArrowheads="1"/>
          </p:cNvSpPr>
          <p:nvPr/>
        </p:nvSpPr>
        <p:spPr bwMode="auto">
          <a:xfrm>
            <a:off x="56388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3" name="Oval 1159"/>
          <p:cNvSpPr>
            <a:spLocks noChangeArrowheads="1"/>
          </p:cNvSpPr>
          <p:nvPr/>
        </p:nvSpPr>
        <p:spPr bwMode="auto">
          <a:xfrm>
            <a:off x="5715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4" name="Oval 1160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5" name="Oval 1161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6" name="Oval 1162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7" name="Oval 1163"/>
          <p:cNvSpPr>
            <a:spLocks noChangeArrowheads="1"/>
          </p:cNvSpPr>
          <p:nvPr/>
        </p:nvSpPr>
        <p:spPr bwMode="auto">
          <a:xfrm>
            <a:off x="56388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8" name="Oval 1164"/>
          <p:cNvSpPr>
            <a:spLocks noChangeArrowheads="1"/>
          </p:cNvSpPr>
          <p:nvPr/>
        </p:nvSpPr>
        <p:spPr bwMode="auto">
          <a:xfrm>
            <a:off x="5715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09" name="Oval 1165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0" name="Oval 1166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1" name="Oval 1167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2" name="Oval 1168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3" name="Oval 1169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4" name="Oval 1170"/>
          <p:cNvSpPr>
            <a:spLocks noChangeArrowheads="1"/>
          </p:cNvSpPr>
          <p:nvPr/>
        </p:nvSpPr>
        <p:spPr bwMode="auto">
          <a:xfrm>
            <a:off x="56388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5" name="Oval 1171"/>
          <p:cNvSpPr>
            <a:spLocks noChangeArrowheads="1"/>
          </p:cNvSpPr>
          <p:nvPr/>
        </p:nvSpPr>
        <p:spPr bwMode="auto">
          <a:xfrm>
            <a:off x="5715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6" name="Oval 1172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7" name="Oval 1173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8" name="Oval 1174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19" name="Oval 1175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0" name="Oval 1176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1" name="Oval 1177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2" name="Oval 1178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3" name="Oval 1179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4" name="Oval 1180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5" name="Oval 1181"/>
          <p:cNvSpPr>
            <a:spLocks noChangeArrowheads="1"/>
          </p:cNvSpPr>
          <p:nvPr/>
        </p:nvSpPr>
        <p:spPr bwMode="auto">
          <a:xfrm>
            <a:off x="6096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6" name="Oval 1182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7" name="Oval 1183"/>
          <p:cNvSpPr>
            <a:spLocks noChangeArrowheads="1"/>
          </p:cNvSpPr>
          <p:nvPr/>
        </p:nvSpPr>
        <p:spPr bwMode="auto">
          <a:xfrm>
            <a:off x="5638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8" name="Oval 1184"/>
          <p:cNvSpPr>
            <a:spLocks noChangeArrowheads="1"/>
          </p:cNvSpPr>
          <p:nvPr/>
        </p:nvSpPr>
        <p:spPr bwMode="auto">
          <a:xfrm>
            <a:off x="5715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29" name="Oval 1185"/>
          <p:cNvSpPr>
            <a:spLocks noChangeArrowheads="1"/>
          </p:cNvSpPr>
          <p:nvPr/>
        </p:nvSpPr>
        <p:spPr bwMode="auto">
          <a:xfrm>
            <a:off x="54864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0" name="Oval 1186"/>
          <p:cNvSpPr>
            <a:spLocks noChangeArrowheads="1"/>
          </p:cNvSpPr>
          <p:nvPr/>
        </p:nvSpPr>
        <p:spPr bwMode="auto">
          <a:xfrm>
            <a:off x="5562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1" name="Oval 1187"/>
          <p:cNvSpPr>
            <a:spLocks noChangeArrowheads="1"/>
          </p:cNvSpPr>
          <p:nvPr/>
        </p:nvSpPr>
        <p:spPr bwMode="auto">
          <a:xfrm>
            <a:off x="6096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2" name="Oval 1188"/>
          <p:cNvSpPr>
            <a:spLocks noChangeArrowheads="1"/>
          </p:cNvSpPr>
          <p:nvPr/>
        </p:nvSpPr>
        <p:spPr bwMode="auto">
          <a:xfrm>
            <a:off x="5715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3" name="Oval 1189"/>
          <p:cNvSpPr>
            <a:spLocks noChangeArrowheads="1"/>
          </p:cNvSpPr>
          <p:nvPr/>
        </p:nvSpPr>
        <p:spPr bwMode="auto">
          <a:xfrm>
            <a:off x="56388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4" name="Oval 1190"/>
          <p:cNvSpPr>
            <a:spLocks noChangeArrowheads="1"/>
          </p:cNvSpPr>
          <p:nvPr/>
        </p:nvSpPr>
        <p:spPr bwMode="auto">
          <a:xfrm>
            <a:off x="5715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5" name="Oval 1191"/>
          <p:cNvSpPr>
            <a:spLocks noChangeArrowheads="1"/>
          </p:cNvSpPr>
          <p:nvPr/>
        </p:nvSpPr>
        <p:spPr bwMode="auto">
          <a:xfrm>
            <a:off x="56388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6" name="Oval 1192"/>
          <p:cNvSpPr>
            <a:spLocks noChangeArrowheads="1"/>
          </p:cNvSpPr>
          <p:nvPr/>
        </p:nvSpPr>
        <p:spPr bwMode="auto">
          <a:xfrm>
            <a:off x="5715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7" name="Oval 1193"/>
          <p:cNvSpPr>
            <a:spLocks noChangeArrowheads="1"/>
          </p:cNvSpPr>
          <p:nvPr/>
        </p:nvSpPr>
        <p:spPr bwMode="auto">
          <a:xfrm>
            <a:off x="6096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8" name="Oval 1194"/>
          <p:cNvSpPr>
            <a:spLocks noChangeArrowheads="1"/>
          </p:cNvSpPr>
          <p:nvPr/>
        </p:nvSpPr>
        <p:spPr bwMode="auto">
          <a:xfrm>
            <a:off x="6096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39" name="Oval 1195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0" name="Oval 1196"/>
          <p:cNvSpPr>
            <a:spLocks noChangeArrowheads="1"/>
          </p:cNvSpPr>
          <p:nvPr/>
        </p:nvSpPr>
        <p:spPr bwMode="auto">
          <a:xfrm>
            <a:off x="5486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1" name="Oval 1197"/>
          <p:cNvSpPr>
            <a:spLocks noChangeArrowheads="1"/>
          </p:cNvSpPr>
          <p:nvPr/>
        </p:nvSpPr>
        <p:spPr bwMode="auto">
          <a:xfrm>
            <a:off x="5715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2" name="Oval 1198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3" name="Oval 1199"/>
          <p:cNvSpPr>
            <a:spLocks noChangeArrowheads="1"/>
          </p:cNvSpPr>
          <p:nvPr/>
        </p:nvSpPr>
        <p:spPr bwMode="auto">
          <a:xfrm>
            <a:off x="5638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4" name="Oval 1200"/>
          <p:cNvSpPr>
            <a:spLocks noChangeArrowheads="1"/>
          </p:cNvSpPr>
          <p:nvPr/>
        </p:nvSpPr>
        <p:spPr bwMode="auto">
          <a:xfrm>
            <a:off x="59436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5" name="Oval 1201"/>
          <p:cNvSpPr>
            <a:spLocks noChangeArrowheads="1"/>
          </p:cNvSpPr>
          <p:nvPr/>
        </p:nvSpPr>
        <p:spPr bwMode="auto">
          <a:xfrm>
            <a:off x="5867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6" name="Oval 1202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7" name="Oval 1203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8" name="Oval 1204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49" name="Oval 1205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0" name="Oval 1206"/>
          <p:cNvSpPr>
            <a:spLocks noChangeArrowheads="1"/>
          </p:cNvSpPr>
          <p:nvPr/>
        </p:nvSpPr>
        <p:spPr bwMode="auto">
          <a:xfrm>
            <a:off x="5867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1" name="Oval 1207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2" name="Oval 1208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3" name="Oval 1209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4" name="Oval 1210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5" name="Oval 1211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6" name="Oval 1212"/>
          <p:cNvSpPr>
            <a:spLocks noChangeArrowheads="1"/>
          </p:cNvSpPr>
          <p:nvPr/>
        </p:nvSpPr>
        <p:spPr bwMode="auto">
          <a:xfrm>
            <a:off x="5867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7" name="Oval 1213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8" name="Oval 1214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59" name="Oval 1215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0" name="Oval 1216"/>
          <p:cNvSpPr>
            <a:spLocks noChangeArrowheads="1"/>
          </p:cNvSpPr>
          <p:nvPr/>
        </p:nvSpPr>
        <p:spPr bwMode="auto">
          <a:xfrm>
            <a:off x="5715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1" name="Oval 1217"/>
          <p:cNvSpPr>
            <a:spLocks noChangeArrowheads="1"/>
          </p:cNvSpPr>
          <p:nvPr/>
        </p:nvSpPr>
        <p:spPr bwMode="auto">
          <a:xfrm>
            <a:off x="5791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2" name="Oval 1218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3" name="Oval 1219"/>
          <p:cNvSpPr>
            <a:spLocks noChangeArrowheads="1"/>
          </p:cNvSpPr>
          <p:nvPr/>
        </p:nvSpPr>
        <p:spPr bwMode="auto">
          <a:xfrm>
            <a:off x="5715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4" name="Oval 1220"/>
          <p:cNvSpPr>
            <a:spLocks noChangeArrowheads="1"/>
          </p:cNvSpPr>
          <p:nvPr/>
        </p:nvSpPr>
        <p:spPr bwMode="auto">
          <a:xfrm>
            <a:off x="5791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5" name="Oval 1221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6" name="Oval 1222"/>
          <p:cNvSpPr>
            <a:spLocks noChangeArrowheads="1"/>
          </p:cNvSpPr>
          <p:nvPr/>
        </p:nvSpPr>
        <p:spPr bwMode="auto">
          <a:xfrm>
            <a:off x="5867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7" name="Oval 1223"/>
          <p:cNvSpPr>
            <a:spLocks noChangeArrowheads="1"/>
          </p:cNvSpPr>
          <p:nvPr/>
        </p:nvSpPr>
        <p:spPr bwMode="auto">
          <a:xfrm>
            <a:off x="5943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8" name="Oval 1224"/>
          <p:cNvSpPr>
            <a:spLocks noChangeArrowheads="1"/>
          </p:cNvSpPr>
          <p:nvPr/>
        </p:nvSpPr>
        <p:spPr bwMode="auto">
          <a:xfrm>
            <a:off x="5715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69" name="Oval 1225"/>
          <p:cNvSpPr>
            <a:spLocks noChangeArrowheads="1"/>
          </p:cNvSpPr>
          <p:nvPr/>
        </p:nvSpPr>
        <p:spPr bwMode="auto">
          <a:xfrm>
            <a:off x="5791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0" name="Oval 1226"/>
          <p:cNvSpPr>
            <a:spLocks noChangeArrowheads="1"/>
          </p:cNvSpPr>
          <p:nvPr/>
        </p:nvSpPr>
        <p:spPr bwMode="auto">
          <a:xfrm>
            <a:off x="5943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1" name="Oval 1227"/>
          <p:cNvSpPr>
            <a:spLocks noChangeArrowheads="1"/>
          </p:cNvSpPr>
          <p:nvPr/>
        </p:nvSpPr>
        <p:spPr bwMode="auto">
          <a:xfrm>
            <a:off x="58674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2" name="Oval 1228"/>
          <p:cNvSpPr>
            <a:spLocks noChangeArrowheads="1"/>
          </p:cNvSpPr>
          <p:nvPr/>
        </p:nvSpPr>
        <p:spPr bwMode="auto">
          <a:xfrm>
            <a:off x="5943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3" name="Oval 1229"/>
          <p:cNvSpPr>
            <a:spLocks noChangeArrowheads="1"/>
          </p:cNvSpPr>
          <p:nvPr/>
        </p:nvSpPr>
        <p:spPr bwMode="auto">
          <a:xfrm>
            <a:off x="58674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4" name="Oval 1230"/>
          <p:cNvSpPr>
            <a:spLocks noChangeArrowheads="1"/>
          </p:cNvSpPr>
          <p:nvPr/>
        </p:nvSpPr>
        <p:spPr bwMode="auto">
          <a:xfrm>
            <a:off x="5943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5" name="Oval 1231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6" name="Oval 1232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7" name="Oval 1233"/>
          <p:cNvSpPr>
            <a:spLocks noChangeArrowheads="1"/>
          </p:cNvSpPr>
          <p:nvPr/>
        </p:nvSpPr>
        <p:spPr bwMode="auto">
          <a:xfrm>
            <a:off x="56388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8" name="Oval 1234"/>
          <p:cNvSpPr>
            <a:spLocks noChangeArrowheads="1"/>
          </p:cNvSpPr>
          <p:nvPr/>
        </p:nvSpPr>
        <p:spPr bwMode="auto">
          <a:xfrm>
            <a:off x="57150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79" name="Oval 1235"/>
          <p:cNvSpPr>
            <a:spLocks noChangeArrowheads="1"/>
          </p:cNvSpPr>
          <p:nvPr/>
        </p:nvSpPr>
        <p:spPr bwMode="auto">
          <a:xfrm>
            <a:off x="5562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0" name="Oval 1236"/>
          <p:cNvSpPr>
            <a:spLocks noChangeArrowheads="1"/>
          </p:cNvSpPr>
          <p:nvPr/>
        </p:nvSpPr>
        <p:spPr bwMode="auto">
          <a:xfrm>
            <a:off x="5867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1" name="Oval 1237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2" name="Oval 1238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3" name="Oval 1239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4" name="Oval 1240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5" name="Oval 1241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6" name="Oval 1242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7" name="Oval 1243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8" name="Oval 1244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89" name="Oval 1245"/>
          <p:cNvSpPr>
            <a:spLocks noChangeArrowheads="1"/>
          </p:cNvSpPr>
          <p:nvPr/>
        </p:nvSpPr>
        <p:spPr bwMode="auto">
          <a:xfrm>
            <a:off x="6248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0" name="Oval 1246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1" name="Oval 1247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2" name="Oval 1248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3" name="Oval 1249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4" name="Oval 1250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5" name="Oval 1251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6" name="Oval 1252"/>
          <p:cNvSpPr>
            <a:spLocks noChangeArrowheads="1"/>
          </p:cNvSpPr>
          <p:nvPr/>
        </p:nvSpPr>
        <p:spPr bwMode="auto">
          <a:xfrm>
            <a:off x="6248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7" name="Oval 1253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8" name="Oval 1254"/>
          <p:cNvSpPr>
            <a:spLocks noChangeArrowheads="1"/>
          </p:cNvSpPr>
          <p:nvPr/>
        </p:nvSpPr>
        <p:spPr bwMode="auto">
          <a:xfrm>
            <a:off x="5638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799" name="Oval 1255"/>
          <p:cNvSpPr>
            <a:spLocks noChangeArrowheads="1"/>
          </p:cNvSpPr>
          <p:nvPr/>
        </p:nvSpPr>
        <p:spPr bwMode="auto">
          <a:xfrm>
            <a:off x="5715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0" name="Oval 1256"/>
          <p:cNvSpPr>
            <a:spLocks noChangeArrowheads="1"/>
          </p:cNvSpPr>
          <p:nvPr/>
        </p:nvSpPr>
        <p:spPr bwMode="auto">
          <a:xfrm>
            <a:off x="6248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1" name="Oval 1257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2" name="Oval 1258"/>
          <p:cNvSpPr>
            <a:spLocks noChangeArrowheads="1"/>
          </p:cNvSpPr>
          <p:nvPr/>
        </p:nvSpPr>
        <p:spPr bwMode="auto">
          <a:xfrm>
            <a:off x="5638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3" name="Oval 1259"/>
          <p:cNvSpPr>
            <a:spLocks noChangeArrowheads="1"/>
          </p:cNvSpPr>
          <p:nvPr/>
        </p:nvSpPr>
        <p:spPr bwMode="auto">
          <a:xfrm>
            <a:off x="5715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4" name="Oval 1260"/>
          <p:cNvSpPr>
            <a:spLocks noChangeArrowheads="1"/>
          </p:cNvSpPr>
          <p:nvPr/>
        </p:nvSpPr>
        <p:spPr bwMode="auto">
          <a:xfrm>
            <a:off x="6248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5" name="Oval 1261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6" name="Oval 1262"/>
          <p:cNvSpPr>
            <a:spLocks noChangeArrowheads="1"/>
          </p:cNvSpPr>
          <p:nvPr/>
        </p:nvSpPr>
        <p:spPr bwMode="auto">
          <a:xfrm>
            <a:off x="57912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7" name="Oval 1263"/>
          <p:cNvSpPr>
            <a:spLocks noChangeArrowheads="1"/>
          </p:cNvSpPr>
          <p:nvPr/>
        </p:nvSpPr>
        <p:spPr bwMode="auto">
          <a:xfrm>
            <a:off x="5867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8" name="Oval 1264"/>
          <p:cNvSpPr>
            <a:spLocks noChangeArrowheads="1"/>
          </p:cNvSpPr>
          <p:nvPr/>
        </p:nvSpPr>
        <p:spPr bwMode="auto">
          <a:xfrm>
            <a:off x="56388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09" name="Oval 1265"/>
          <p:cNvSpPr>
            <a:spLocks noChangeArrowheads="1"/>
          </p:cNvSpPr>
          <p:nvPr/>
        </p:nvSpPr>
        <p:spPr bwMode="auto">
          <a:xfrm>
            <a:off x="5715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0" name="Oval 1266"/>
          <p:cNvSpPr>
            <a:spLocks noChangeArrowheads="1"/>
          </p:cNvSpPr>
          <p:nvPr/>
        </p:nvSpPr>
        <p:spPr bwMode="auto">
          <a:xfrm>
            <a:off x="6248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1" name="Oval 1267"/>
          <p:cNvSpPr>
            <a:spLocks noChangeArrowheads="1"/>
          </p:cNvSpPr>
          <p:nvPr/>
        </p:nvSpPr>
        <p:spPr bwMode="auto">
          <a:xfrm>
            <a:off x="5867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2" name="Oval 1268"/>
          <p:cNvSpPr>
            <a:spLocks noChangeArrowheads="1"/>
          </p:cNvSpPr>
          <p:nvPr/>
        </p:nvSpPr>
        <p:spPr bwMode="auto">
          <a:xfrm>
            <a:off x="5791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3" name="Oval 1269"/>
          <p:cNvSpPr>
            <a:spLocks noChangeArrowheads="1"/>
          </p:cNvSpPr>
          <p:nvPr/>
        </p:nvSpPr>
        <p:spPr bwMode="auto">
          <a:xfrm>
            <a:off x="5867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4" name="Oval 1270"/>
          <p:cNvSpPr>
            <a:spLocks noChangeArrowheads="1"/>
          </p:cNvSpPr>
          <p:nvPr/>
        </p:nvSpPr>
        <p:spPr bwMode="auto">
          <a:xfrm>
            <a:off x="5791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5" name="Oval 1271"/>
          <p:cNvSpPr>
            <a:spLocks noChangeArrowheads="1"/>
          </p:cNvSpPr>
          <p:nvPr/>
        </p:nvSpPr>
        <p:spPr bwMode="auto">
          <a:xfrm>
            <a:off x="5867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6" name="Oval 1272"/>
          <p:cNvSpPr>
            <a:spLocks noChangeArrowheads="1"/>
          </p:cNvSpPr>
          <p:nvPr/>
        </p:nvSpPr>
        <p:spPr bwMode="auto">
          <a:xfrm>
            <a:off x="6248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7" name="Oval 1273"/>
          <p:cNvSpPr>
            <a:spLocks noChangeArrowheads="1"/>
          </p:cNvSpPr>
          <p:nvPr/>
        </p:nvSpPr>
        <p:spPr bwMode="auto">
          <a:xfrm>
            <a:off x="6248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8" name="Oval 1274"/>
          <p:cNvSpPr>
            <a:spLocks noChangeArrowheads="1"/>
          </p:cNvSpPr>
          <p:nvPr/>
        </p:nvSpPr>
        <p:spPr bwMode="auto">
          <a:xfrm>
            <a:off x="5562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19" name="Oval 1275"/>
          <p:cNvSpPr>
            <a:spLocks noChangeArrowheads="1"/>
          </p:cNvSpPr>
          <p:nvPr/>
        </p:nvSpPr>
        <p:spPr bwMode="auto">
          <a:xfrm>
            <a:off x="5638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0" name="Oval 1276"/>
          <p:cNvSpPr>
            <a:spLocks noChangeArrowheads="1"/>
          </p:cNvSpPr>
          <p:nvPr/>
        </p:nvSpPr>
        <p:spPr bwMode="auto">
          <a:xfrm>
            <a:off x="5867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1" name="Oval 1277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2" name="Oval 1278"/>
          <p:cNvSpPr>
            <a:spLocks noChangeArrowheads="1"/>
          </p:cNvSpPr>
          <p:nvPr/>
        </p:nvSpPr>
        <p:spPr bwMode="auto">
          <a:xfrm>
            <a:off x="5791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3" name="Oval 1279"/>
          <p:cNvSpPr>
            <a:spLocks noChangeArrowheads="1"/>
          </p:cNvSpPr>
          <p:nvPr/>
        </p:nvSpPr>
        <p:spPr bwMode="auto">
          <a:xfrm>
            <a:off x="60960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4" name="Oval 1280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5" name="Oval 1281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6" name="Oval 1282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7" name="Oval 1283"/>
          <p:cNvSpPr>
            <a:spLocks noChangeArrowheads="1"/>
          </p:cNvSpPr>
          <p:nvPr/>
        </p:nvSpPr>
        <p:spPr bwMode="auto">
          <a:xfrm>
            <a:off x="5715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8" name="Oval 1284"/>
          <p:cNvSpPr>
            <a:spLocks noChangeArrowheads="1"/>
          </p:cNvSpPr>
          <p:nvPr/>
        </p:nvSpPr>
        <p:spPr bwMode="auto">
          <a:xfrm>
            <a:off x="5791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29" name="Oval 1285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0" name="Oval 1286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1" name="Oval 1287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2" name="Oval 1288"/>
          <p:cNvSpPr>
            <a:spLocks noChangeArrowheads="1"/>
          </p:cNvSpPr>
          <p:nvPr/>
        </p:nvSpPr>
        <p:spPr bwMode="auto">
          <a:xfrm>
            <a:off x="60960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3" name="Oval 1289"/>
          <p:cNvSpPr>
            <a:spLocks noChangeArrowheads="1"/>
          </p:cNvSpPr>
          <p:nvPr/>
        </p:nvSpPr>
        <p:spPr bwMode="auto">
          <a:xfrm>
            <a:off x="5715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4" name="Oval 1290"/>
          <p:cNvSpPr>
            <a:spLocks noChangeArrowheads="1"/>
          </p:cNvSpPr>
          <p:nvPr/>
        </p:nvSpPr>
        <p:spPr bwMode="auto">
          <a:xfrm>
            <a:off x="5791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5" name="Oval 1291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6" name="Oval 1292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7" name="Oval 1293"/>
          <p:cNvSpPr>
            <a:spLocks noChangeArrowheads="1"/>
          </p:cNvSpPr>
          <p:nvPr/>
        </p:nvSpPr>
        <p:spPr bwMode="auto">
          <a:xfrm>
            <a:off x="5943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8" name="Oval 1294"/>
          <p:cNvSpPr>
            <a:spLocks noChangeArrowheads="1"/>
          </p:cNvSpPr>
          <p:nvPr/>
        </p:nvSpPr>
        <p:spPr bwMode="auto">
          <a:xfrm>
            <a:off x="60960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39" name="Oval 1295"/>
          <p:cNvSpPr>
            <a:spLocks noChangeArrowheads="1"/>
          </p:cNvSpPr>
          <p:nvPr/>
        </p:nvSpPr>
        <p:spPr bwMode="auto">
          <a:xfrm>
            <a:off x="5867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0" name="Oval 1296"/>
          <p:cNvSpPr>
            <a:spLocks noChangeArrowheads="1"/>
          </p:cNvSpPr>
          <p:nvPr/>
        </p:nvSpPr>
        <p:spPr bwMode="auto">
          <a:xfrm>
            <a:off x="5943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1" name="Oval 1297"/>
          <p:cNvSpPr>
            <a:spLocks noChangeArrowheads="1"/>
          </p:cNvSpPr>
          <p:nvPr/>
        </p:nvSpPr>
        <p:spPr bwMode="auto">
          <a:xfrm>
            <a:off x="60960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2" name="Oval 1298"/>
          <p:cNvSpPr>
            <a:spLocks noChangeArrowheads="1"/>
          </p:cNvSpPr>
          <p:nvPr/>
        </p:nvSpPr>
        <p:spPr bwMode="auto">
          <a:xfrm>
            <a:off x="5867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3" name="Oval 1299"/>
          <p:cNvSpPr>
            <a:spLocks noChangeArrowheads="1"/>
          </p:cNvSpPr>
          <p:nvPr/>
        </p:nvSpPr>
        <p:spPr bwMode="auto">
          <a:xfrm>
            <a:off x="5943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4" name="Oval 1300"/>
          <p:cNvSpPr>
            <a:spLocks noChangeArrowheads="1"/>
          </p:cNvSpPr>
          <p:nvPr/>
        </p:nvSpPr>
        <p:spPr bwMode="auto">
          <a:xfrm>
            <a:off x="60960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5" name="Oval 1301"/>
          <p:cNvSpPr>
            <a:spLocks noChangeArrowheads="1"/>
          </p:cNvSpPr>
          <p:nvPr/>
        </p:nvSpPr>
        <p:spPr bwMode="auto">
          <a:xfrm>
            <a:off x="6019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6" name="Oval 1302"/>
          <p:cNvSpPr>
            <a:spLocks noChangeArrowheads="1"/>
          </p:cNvSpPr>
          <p:nvPr/>
        </p:nvSpPr>
        <p:spPr bwMode="auto">
          <a:xfrm>
            <a:off x="6096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7" name="Oval 1303"/>
          <p:cNvSpPr>
            <a:spLocks noChangeArrowheads="1"/>
          </p:cNvSpPr>
          <p:nvPr/>
        </p:nvSpPr>
        <p:spPr bwMode="auto">
          <a:xfrm>
            <a:off x="58674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8" name="Oval 1304"/>
          <p:cNvSpPr>
            <a:spLocks noChangeArrowheads="1"/>
          </p:cNvSpPr>
          <p:nvPr/>
        </p:nvSpPr>
        <p:spPr bwMode="auto">
          <a:xfrm>
            <a:off x="5943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49" name="Oval 1305"/>
          <p:cNvSpPr>
            <a:spLocks noChangeArrowheads="1"/>
          </p:cNvSpPr>
          <p:nvPr/>
        </p:nvSpPr>
        <p:spPr bwMode="auto">
          <a:xfrm>
            <a:off x="60960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0" name="Oval 1306"/>
          <p:cNvSpPr>
            <a:spLocks noChangeArrowheads="1"/>
          </p:cNvSpPr>
          <p:nvPr/>
        </p:nvSpPr>
        <p:spPr bwMode="auto">
          <a:xfrm>
            <a:off x="6019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1" name="Oval 1307"/>
          <p:cNvSpPr>
            <a:spLocks noChangeArrowheads="1"/>
          </p:cNvSpPr>
          <p:nvPr/>
        </p:nvSpPr>
        <p:spPr bwMode="auto">
          <a:xfrm>
            <a:off x="6096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2" name="Oval 1308"/>
          <p:cNvSpPr>
            <a:spLocks noChangeArrowheads="1"/>
          </p:cNvSpPr>
          <p:nvPr/>
        </p:nvSpPr>
        <p:spPr bwMode="auto">
          <a:xfrm>
            <a:off x="6019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3" name="Oval 1309"/>
          <p:cNvSpPr>
            <a:spLocks noChangeArrowheads="1"/>
          </p:cNvSpPr>
          <p:nvPr/>
        </p:nvSpPr>
        <p:spPr bwMode="auto">
          <a:xfrm>
            <a:off x="6096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4" name="Oval 1310"/>
          <p:cNvSpPr>
            <a:spLocks noChangeArrowheads="1"/>
          </p:cNvSpPr>
          <p:nvPr/>
        </p:nvSpPr>
        <p:spPr bwMode="auto">
          <a:xfrm>
            <a:off x="5486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5" name="Oval 1311"/>
          <p:cNvSpPr>
            <a:spLocks noChangeArrowheads="1"/>
          </p:cNvSpPr>
          <p:nvPr/>
        </p:nvSpPr>
        <p:spPr bwMode="auto">
          <a:xfrm>
            <a:off x="5562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6" name="Oval 1312"/>
          <p:cNvSpPr>
            <a:spLocks noChangeArrowheads="1"/>
          </p:cNvSpPr>
          <p:nvPr/>
        </p:nvSpPr>
        <p:spPr bwMode="auto">
          <a:xfrm>
            <a:off x="57912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7" name="Oval 1313"/>
          <p:cNvSpPr>
            <a:spLocks noChangeArrowheads="1"/>
          </p:cNvSpPr>
          <p:nvPr/>
        </p:nvSpPr>
        <p:spPr bwMode="auto">
          <a:xfrm>
            <a:off x="58674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8" name="Oval 1314"/>
          <p:cNvSpPr>
            <a:spLocks noChangeArrowheads="1"/>
          </p:cNvSpPr>
          <p:nvPr/>
        </p:nvSpPr>
        <p:spPr bwMode="auto">
          <a:xfrm>
            <a:off x="5715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59" name="Oval 1315"/>
          <p:cNvSpPr>
            <a:spLocks noChangeArrowheads="1"/>
          </p:cNvSpPr>
          <p:nvPr/>
        </p:nvSpPr>
        <p:spPr bwMode="auto">
          <a:xfrm>
            <a:off x="6019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0" name="Oval 1316"/>
          <p:cNvSpPr>
            <a:spLocks noChangeArrowheads="1"/>
          </p:cNvSpPr>
          <p:nvPr/>
        </p:nvSpPr>
        <p:spPr bwMode="auto">
          <a:xfrm>
            <a:off x="5943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1" name="Oval 1317"/>
          <p:cNvSpPr>
            <a:spLocks noChangeArrowheads="1"/>
          </p:cNvSpPr>
          <p:nvPr/>
        </p:nvSpPr>
        <p:spPr bwMode="auto">
          <a:xfrm>
            <a:off x="6019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2" name="Oval 1318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3" name="Oval 1319"/>
          <p:cNvSpPr>
            <a:spLocks noChangeArrowheads="1"/>
          </p:cNvSpPr>
          <p:nvPr/>
        </p:nvSpPr>
        <p:spPr bwMode="auto">
          <a:xfrm>
            <a:off x="5638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4" name="Oval 1320"/>
          <p:cNvSpPr>
            <a:spLocks noChangeArrowheads="1"/>
          </p:cNvSpPr>
          <p:nvPr/>
        </p:nvSpPr>
        <p:spPr bwMode="auto">
          <a:xfrm>
            <a:off x="5715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5" name="Oval 1321"/>
          <p:cNvSpPr>
            <a:spLocks noChangeArrowheads="1"/>
          </p:cNvSpPr>
          <p:nvPr/>
        </p:nvSpPr>
        <p:spPr bwMode="auto">
          <a:xfrm>
            <a:off x="5943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6" name="Oval 1322"/>
          <p:cNvSpPr>
            <a:spLocks noChangeArrowheads="1"/>
          </p:cNvSpPr>
          <p:nvPr/>
        </p:nvSpPr>
        <p:spPr bwMode="auto">
          <a:xfrm>
            <a:off x="6019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7" name="Oval 1323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8" name="Oval 1324"/>
          <p:cNvSpPr>
            <a:spLocks noChangeArrowheads="1"/>
          </p:cNvSpPr>
          <p:nvPr/>
        </p:nvSpPr>
        <p:spPr bwMode="auto">
          <a:xfrm>
            <a:off x="6400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69" name="Oval 1325"/>
          <p:cNvSpPr>
            <a:spLocks noChangeArrowheads="1"/>
          </p:cNvSpPr>
          <p:nvPr/>
        </p:nvSpPr>
        <p:spPr bwMode="auto">
          <a:xfrm>
            <a:off x="6019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0" name="Oval 1326"/>
          <p:cNvSpPr>
            <a:spLocks noChangeArrowheads="1"/>
          </p:cNvSpPr>
          <p:nvPr/>
        </p:nvSpPr>
        <p:spPr bwMode="auto">
          <a:xfrm>
            <a:off x="5638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1" name="Oval 1327"/>
          <p:cNvSpPr>
            <a:spLocks noChangeArrowheads="1"/>
          </p:cNvSpPr>
          <p:nvPr/>
        </p:nvSpPr>
        <p:spPr bwMode="auto">
          <a:xfrm>
            <a:off x="5715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2" name="Oval 1328"/>
          <p:cNvSpPr>
            <a:spLocks noChangeArrowheads="1"/>
          </p:cNvSpPr>
          <p:nvPr/>
        </p:nvSpPr>
        <p:spPr bwMode="auto">
          <a:xfrm>
            <a:off x="5943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3" name="Oval 1329"/>
          <p:cNvSpPr>
            <a:spLocks noChangeArrowheads="1"/>
          </p:cNvSpPr>
          <p:nvPr/>
        </p:nvSpPr>
        <p:spPr bwMode="auto">
          <a:xfrm>
            <a:off x="60198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4" name="Oval 1330"/>
          <p:cNvSpPr>
            <a:spLocks noChangeArrowheads="1"/>
          </p:cNvSpPr>
          <p:nvPr/>
        </p:nvSpPr>
        <p:spPr bwMode="auto">
          <a:xfrm>
            <a:off x="5867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5" name="Oval 1331"/>
          <p:cNvSpPr>
            <a:spLocks noChangeArrowheads="1"/>
          </p:cNvSpPr>
          <p:nvPr/>
        </p:nvSpPr>
        <p:spPr bwMode="auto">
          <a:xfrm>
            <a:off x="6400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6" name="Oval 1332"/>
          <p:cNvSpPr>
            <a:spLocks noChangeArrowheads="1"/>
          </p:cNvSpPr>
          <p:nvPr/>
        </p:nvSpPr>
        <p:spPr bwMode="auto">
          <a:xfrm>
            <a:off x="6019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7" name="Oval 1333"/>
          <p:cNvSpPr>
            <a:spLocks noChangeArrowheads="1"/>
          </p:cNvSpPr>
          <p:nvPr/>
        </p:nvSpPr>
        <p:spPr bwMode="auto">
          <a:xfrm>
            <a:off x="57912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8" name="Oval 1334"/>
          <p:cNvSpPr>
            <a:spLocks noChangeArrowheads="1"/>
          </p:cNvSpPr>
          <p:nvPr/>
        </p:nvSpPr>
        <p:spPr bwMode="auto">
          <a:xfrm>
            <a:off x="5867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79" name="Oval 1335"/>
          <p:cNvSpPr>
            <a:spLocks noChangeArrowheads="1"/>
          </p:cNvSpPr>
          <p:nvPr/>
        </p:nvSpPr>
        <p:spPr bwMode="auto">
          <a:xfrm>
            <a:off x="6400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0" name="Oval 1336"/>
          <p:cNvSpPr>
            <a:spLocks noChangeArrowheads="1"/>
          </p:cNvSpPr>
          <p:nvPr/>
        </p:nvSpPr>
        <p:spPr bwMode="auto">
          <a:xfrm>
            <a:off x="6019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1" name="Oval 1337"/>
          <p:cNvSpPr>
            <a:spLocks noChangeArrowheads="1"/>
          </p:cNvSpPr>
          <p:nvPr/>
        </p:nvSpPr>
        <p:spPr bwMode="auto">
          <a:xfrm>
            <a:off x="57912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2" name="Oval 1338"/>
          <p:cNvSpPr>
            <a:spLocks noChangeArrowheads="1"/>
          </p:cNvSpPr>
          <p:nvPr/>
        </p:nvSpPr>
        <p:spPr bwMode="auto">
          <a:xfrm>
            <a:off x="5867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3" name="Oval 1339"/>
          <p:cNvSpPr>
            <a:spLocks noChangeArrowheads="1"/>
          </p:cNvSpPr>
          <p:nvPr/>
        </p:nvSpPr>
        <p:spPr bwMode="auto">
          <a:xfrm>
            <a:off x="64008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4" name="Oval 1340"/>
          <p:cNvSpPr>
            <a:spLocks noChangeArrowheads="1"/>
          </p:cNvSpPr>
          <p:nvPr/>
        </p:nvSpPr>
        <p:spPr bwMode="auto">
          <a:xfrm>
            <a:off x="60198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5" name="Oval 1341"/>
          <p:cNvSpPr>
            <a:spLocks noChangeArrowheads="1"/>
          </p:cNvSpPr>
          <p:nvPr/>
        </p:nvSpPr>
        <p:spPr bwMode="auto">
          <a:xfrm>
            <a:off x="59436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6" name="Oval 1342"/>
          <p:cNvSpPr>
            <a:spLocks noChangeArrowheads="1"/>
          </p:cNvSpPr>
          <p:nvPr/>
        </p:nvSpPr>
        <p:spPr bwMode="auto">
          <a:xfrm>
            <a:off x="6019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7" name="Oval 1343"/>
          <p:cNvSpPr>
            <a:spLocks noChangeArrowheads="1"/>
          </p:cNvSpPr>
          <p:nvPr/>
        </p:nvSpPr>
        <p:spPr bwMode="auto">
          <a:xfrm>
            <a:off x="5791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8" name="Oval 1344"/>
          <p:cNvSpPr>
            <a:spLocks noChangeArrowheads="1"/>
          </p:cNvSpPr>
          <p:nvPr/>
        </p:nvSpPr>
        <p:spPr bwMode="auto">
          <a:xfrm>
            <a:off x="5867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89" name="Oval 1345"/>
          <p:cNvSpPr>
            <a:spLocks noChangeArrowheads="1"/>
          </p:cNvSpPr>
          <p:nvPr/>
        </p:nvSpPr>
        <p:spPr bwMode="auto">
          <a:xfrm>
            <a:off x="64008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0" name="Oval 1346"/>
          <p:cNvSpPr>
            <a:spLocks noChangeArrowheads="1"/>
          </p:cNvSpPr>
          <p:nvPr/>
        </p:nvSpPr>
        <p:spPr bwMode="auto">
          <a:xfrm>
            <a:off x="6019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1" name="Oval 1347"/>
          <p:cNvSpPr>
            <a:spLocks noChangeArrowheads="1"/>
          </p:cNvSpPr>
          <p:nvPr/>
        </p:nvSpPr>
        <p:spPr bwMode="auto">
          <a:xfrm>
            <a:off x="5943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2" name="Oval 1348"/>
          <p:cNvSpPr>
            <a:spLocks noChangeArrowheads="1"/>
          </p:cNvSpPr>
          <p:nvPr/>
        </p:nvSpPr>
        <p:spPr bwMode="auto">
          <a:xfrm>
            <a:off x="6019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3" name="Oval 1349"/>
          <p:cNvSpPr>
            <a:spLocks noChangeArrowheads="1"/>
          </p:cNvSpPr>
          <p:nvPr/>
        </p:nvSpPr>
        <p:spPr bwMode="auto">
          <a:xfrm>
            <a:off x="5943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4" name="Oval 1350"/>
          <p:cNvSpPr>
            <a:spLocks noChangeArrowheads="1"/>
          </p:cNvSpPr>
          <p:nvPr/>
        </p:nvSpPr>
        <p:spPr bwMode="auto">
          <a:xfrm>
            <a:off x="6019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5" name="Oval 1351"/>
          <p:cNvSpPr>
            <a:spLocks noChangeArrowheads="1"/>
          </p:cNvSpPr>
          <p:nvPr/>
        </p:nvSpPr>
        <p:spPr bwMode="auto">
          <a:xfrm>
            <a:off x="6400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6" name="Oval 1352"/>
          <p:cNvSpPr>
            <a:spLocks noChangeArrowheads="1"/>
          </p:cNvSpPr>
          <p:nvPr/>
        </p:nvSpPr>
        <p:spPr bwMode="auto">
          <a:xfrm>
            <a:off x="6400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7" name="Oval 1353"/>
          <p:cNvSpPr>
            <a:spLocks noChangeArrowheads="1"/>
          </p:cNvSpPr>
          <p:nvPr/>
        </p:nvSpPr>
        <p:spPr bwMode="auto">
          <a:xfrm>
            <a:off x="54864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8" name="Oval 1354"/>
          <p:cNvSpPr>
            <a:spLocks noChangeArrowheads="1"/>
          </p:cNvSpPr>
          <p:nvPr/>
        </p:nvSpPr>
        <p:spPr bwMode="auto">
          <a:xfrm>
            <a:off x="5562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899" name="Oval 1355"/>
          <p:cNvSpPr>
            <a:spLocks noChangeArrowheads="1"/>
          </p:cNvSpPr>
          <p:nvPr/>
        </p:nvSpPr>
        <p:spPr bwMode="auto">
          <a:xfrm>
            <a:off x="57912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0" name="Oval 1356"/>
          <p:cNvSpPr>
            <a:spLocks noChangeArrowheads="1"/>
          </p:cNvSpPr>
          <p:nvPr/>
        </p:nvSpPr>
        <p:spPr bwMode="auto">
          <a:xfrm>
            <a:off x="58674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1" name="Oval 1357"/>
          <p:cNvSpPr>
            <a:spLocks noChangeArrowheads="1"/>
          </p:cNvSpPr>
          <p:nvPr/>
        </p:nvSpPr>
        <p:spPr bwMode="auto">
          <a:xfrm>
            <a:off x="57150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2" name="Oval 1358"/>
          <p:cNvSpPr>
            <a:spLocks noChangeArrowheads="1"/>
          </p:cNvSpPr>
          <p:nvPr/>
        </p:nvSpPr>
        <p:spPr bwMode="auto">
          <a:xfrm>
            <a:off x="60198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3" name="Oval 1359"/>
          <p:cNvSpPr>
            <a:spLocks noChangeArrowheads="1"/>
          </p:cNvSpPr>
          <p:nvPr/>
        </p:nvSpPr>
        <p:spPr bwMode="auto">
          <a:xfrm>
            <a:off x="5943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4" name="Oval 1360"/>
          <p:cNvSpPr>
            <a:spLocks noChangeArrowheads="1"/>
          </p:cNvSpPr>
          <p:nvPr/>
        </p:nvSpPr>
        <p:spPr bwMode="auto">
          <a:xfrm>
            <a:off x="6019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5" name="Oval 1361"/>
          <p:cNvSpPr>
            <a:spLocks noChangeArrowheads="1"/>
          </p:cNvSpPr>
          <p:nvPr/>
        </p:nvSpPr>
        <p:spPr bwMode="auto">
          <a:xfrm>
            <a:off x="5867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6" name="Oval 1362"/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7" name="Oval 1363"/>
          <p:cNvSpPr>
            <a:spLocks noChangeArrowheads="1"/>
          </p:cNvSpPr>
          <p:nvPr/>
        </p:nvSpPr>
        <p:spPr bwMode="auto">
          <a:xfrm>
            <a:off x="5715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8" name="Oval 1364"/>
          <p:cNvSpPr>
            <a:spLocks noChangeArrowheads="1"/>
          </p:cNvSpPr>
          <p:nvPr/>
        </p:nvSpPr>
        <p:spPr bwMode="auto">
          <a:xfrm>
            <a:off x="5943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09" name="Oval 1365"/>
          <p:cNvSpPr>
            <a:spLocks noChangeArrowheads="1"/>
          </p:cNvSpPr>
          <p:nvPr/>
        </p:nvSpPr>
        <p:spPr bwMode="auto">
          <a:xfrm>
            <a:off x="6019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0" name="Oval 1366"/>
          <p:cNvSpPr>
            <a:spLocks noChangeArrowheads="1"/>
          </p:cNvSpPr>
          <p:nvPr/>
        </p:nvSpPr>
        <p:spPr bwMode="auto">
          <a:xfrm>
            <a:off x="5867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1" name="Oval 1367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2" name="Oval 1368"/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3" name="Oval 1369"/>
          <p:cNvSpPr>
            <a:spLocks noChangeArrowheads="1"/>
          </p:cNvSpPr>
          <p:nvPr/>
        </p:nvSpPr>
        <p:spPr bwMode="auto">
          <a:xfrm>
            <a:off x="5715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4" name="Oval 1370"/>
          <p:cNvSpPr>
            <a:spLocks noChangeArrowheads="1"/>
          </p:cNvSpPr>
          <p:nvPr/>
        </p:nvSpPr>
        <p:spPr bwMode="auto">
          <a:xfrm>
            <a:off x="5943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5" name="Oval 1371"/>
          <p:cNvSpPr>
            <a:spLocks noChangeArrowheads="1"/>
          </p:cNvSpPr>
          <p:nvPr/>
        </p:nvSpPr>
        <p:spPr bwMode="auto">
          <a:xfrm>
            <a:off x="6019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6" name="Oval 1372"/>
          <p:cNvSpPr>
            <a:spLocks noChangeArrowheads="1"/>
          </p:cNvSpPr>
          <p:nvPr/>
        </p:nvSpPr>
        <p:spPr bwMode="auto">
          <a:xfrm>
            <a:off x="5867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7" name="Oval 1373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8" name="Oval 1374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19" name="Oval 1375"/>
          <p:cNvSpPr>
            <a:spLocks noChangeArrowheads="1"/>
          </p:cNvSpPr>
          <p:nvPr/>
        </p:nvSpPr>
        <p:spPr bwMode="auto">
          <a:xfrm>
            <a:off x="5867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0" name="Oval 1376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1" name="Oval 1377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2" name="Oval 1378"/>
          <p:cNvSpPr>
            <a:spLocks noChangeArrowheads="1"/>
          </p:cNvSpPr>
          <p:nvPr/>
        </p:nvSpPr>
        <p:spPr bwMode="auto">
          <a:xfrm>
            <a:off x="5867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3" name="Oval 1379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4" name="Oval 1380"/>
          <p:cNvSpPr>
            <a:spLocks noChangeArrowheads="1"/>
          </p:cNvSpPr>
          <p:nvPr/>
        </p:nvSpPr>
        <p:spPr bwMode="auto">
          <a:xfrm>
            <a:off x="5943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5" name="Oval 1381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6" name="Oval 1382"/>
          <p:cNvSpPr>
            <a:spLocks noChangeArrowheads="1"/>
          </p:cNvSpPr>
          <p:nvPr/>
        </p:nvSpPr>
        <p:spPr bwMode="auto">
          <a:xfrm>
            <a:off x="5791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7" name="Oval 1383"/>
          <p:cNvSpPr>
            <a:spLocks noChangeArrowheads="1"/>
          </p:cNvSpPr>
          <p:nvPr/>
        </p:nvSpPr>
        <p:spPr bwMode="auto">
          <a:xfrm>
            <a:off x="5867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8" name="Oval 1384"/>
          <p:cNvSpPr>
            <a:spLocks noChangeArrowheads="1"/>
          </p:cNvSpPr>
          <p:nvPr/>
        </p:nvSpPr>
        <p:spPr bwMode="auto">
          <a:xfrm>
            <a:off x="6019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29" name="Oval 1385"/>
          <p:cNvSpPr>
            <a:spLocks noChangeArrowheads="1"/>
          </p:cNvSpPr>
          <p:nvPr/>
        </p:nvSpPr>
        <p:spPr bwMode="auto">
          <a:xfrm>
            <a:off x="5943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0" name="Oval 1386"/>
          <p:cNvSpPr>
            <a:spLocks noChangeArrowheads="1"/>
          </p:cNvSpPr>
          <p:nvPr/>
        </p:nvSpPr>
        <p:spPr bwMode="auto">
          <a:xfrm>
            <a:off x="6019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1" name="Oval 1387"/>
          <p:cNvSpPr>
            <a:spLocks noChangeArrowheads="1"/>
          </p:cNvSpPr>
          <p:nvPr/>
        </p:nvSpPr>
        <p:spPr bwMode="auto">
          <a:xfrm>
            <a:off x="5943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2" name="Oval 1388"/>
          <p:cNvSpPr>
            <a:spLocks noChangeArrowheads="1"/>
          </p:cNvSpPr>
          <p:nvPr/>
        </p:nvSpPr>
        <p:spPr bwMode="auto">
          <a:xfrm>
            <a:off x="6019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3" name="Oval 1389"/>
          <p:cNvSpPr>
            <a:spLocks noChangeArrowheads="1"/>
          </p:cNvSpPr>
          <p:nvPr/>
        </p:nvSpPr>
        <p:spPr bwMode="auto">
          <a:xfrm>
            <a:off x="54102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4" name="Oval 1390"/>
          <p:cNvSpPr>
            <a:spLocks noChangeArrowheads="1"/>
          </p:cNvSpPr>
          <p:nvPr/>
        </p:nvSpPr>
        <p:spPr bwMode="auto">
          <a:xfrm>
            <a:off x="5486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5" name="Oval 1391"/>
          <p:cNvSpPr>
            <a:spLocks noChangeArrowheads="1"/>
          </p:cNvSpPr>
          <p:nvPr/>
        </p:nvSpPr>
        <p:spPr bwMode="auto">
          <a:xfrm>
            <a:off x="57150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6" name="Oval 1392"/>
          <p:cNvSpPr>
            <a:spLocks noChangeArrowheads="1"/>
          </p:cNvSpPr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7" name="Oval 1393"/>
          <p:cNvSpPr>
            <a:spLocks noChangeArrowheads="1"/>
          </p:cNvSpPr>
          <p:nvPr/>
        </p:nvSpPr>
        <p:spPr bwMode="auto">
          <a:xfrm>
            <a:off x="56388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8" name="Oval 1394"/>
          <p:cNvSpPr>
            <a:spLocks noChangeArrowheads="1"/>
          </p:cNvSpPr>
          <p:nvPr/>
        </p:nvSpPr>
        <p:spPr bwMode="auto">
          <a:xfrm>
            <a:off x="5943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39" name="Oval 1395"/>
          <p:cNvSpPr>
            <a:spLocks noChangeArrowheads="1"/>
          </p:cNvSpPr>
          <p:nvPr/>
        </p:nvSpPr>
        <p:spPr bwMode="auto">
          <a:xfrm>
            <a:off x="5867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0" name="Oval 1396"/>
          <p:cNvSpPr>
            <a:spLocks noChangeArrowheads="1"/>
          </p:cNvSpPr>
          <p:nvPr/>
        </p:nvSpPr>
        <p:spPr bwMode="auto">
          <a:xfrm>
            <a:off x="5943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1" name="Oval 1397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2" name="Oval 1398"/>
          <p:cNvSpPr>
            <a:spLocks noChangeArrowheads="1"/>
          </p:cNvSpPr>
          <p:nvPr/>
        </p:nvSpPr>
        <p:spPr bwMode="auto">
          <a:xfrm>
            <a:off x="5562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3" name="Oval 1399"/>
          <p:cNvSpPr>
            <a:spLocks noChangeArrowheads="1"/>
          </p:cNvSpPr>
          <p:nvPr/>
        </p:nvSpPr>
        <p:spPr bwMode="auto">
          <a:xfrm>
            <a:off x="5638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4" name="Oval 1400"/>
          <p:cNvSpPr>
            <a:spLocks noChangeArrowheads="1"/>
          </p:cNvSpPr>
          <p:nvPr/>
        </p:nvSpPr>
        <p:spPr bwMode="auto">
          <a:xfrm>
            <a:off x="5867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5" name="Oval 1401"/>
          <p:cNvSpPr>
            <a:spLocks noChangeArrowheads="1"/>
          </p:cNvSpPr>
          <p:nvPr/>
        </p:nvSpPr>
        <p:spPr bwMode="auto">
          <a:xfrm>
            <a:off x="5943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6" name="Oval 1402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7" name="Oval 1403"/>
          <p:cNvSpPr>
            <a:spLocks noChangeArrowheads="1"/>
          </p:cNvSpPr>
          <p:nvPr/>
        </p:nvSpPr>
        <p:spPr bwMode="auto">
          <a:xfrm>
            <a:off x="63246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8" name="Oval 1404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49" name="Oval 1405"/>
          <p:cNvSpPr>
            <a:spLocks noChangeArrowheads="1"/>
          </p:cNvSpPr>
          <p:nvPr/>
        </p:nvSpPr>
        <p:spPr bwMode="auto">
          <a:xfrm>
            <a:off x="5562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0" name="Oval 1406"/>
          <p:cNvSpPr>
            <a:spLocks noChangeArrowheads="1"/>
          </p:cNvSpPr>
          <p:nvPr/>
        </p:nvSpPr>
        <p:spPr bwMode="auto">
          <a:xfrm>
            <a:off x="5638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1" name="Oval 1407"/>
          <p:cNvSpPr>
            <a:spLocks noChangeArrowheads="1"/>
          </p:cNvSpPr>
          <p:nvPr/>
        </p:nvSpPr>
        <p:spPr bwMode="auto">
          <a:xfrm>
            <a:off x="5867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2" name="Oval 1408"/>
          <p:cNvSpPr>
            <a:spLocks noChangeArrowheads="1"/>
          </p:cNvSpPr>
          <p:nvPr/>
        </p:nvSpPr>
        <p:spPr bwMode="auto">
          <a:xfrm>
            <a:off x="5943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3" name="Oval 1409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4" name="Oval 1410"/>
          <p:cNvSpPr>
            <a:spLocks noChangeArrowheads="1"/>
          </p:cNvSpPr>
          <p:nvPr/>
        </p:nvSpPr>
        <p:spPr bwMode="auto">
          <a:xfrm>
            <a:off x="63246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5" name="Oval 1411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6" name="Oval 1412"/>
          <p:cNvSpPr>
            <a:spLocks noChangeArrowheads="1"/>
          </p:cNvSpPr>
          <p:nvPr/>
        </p:nvSpPr>
        <p:spPr bwMode="auto">
          <a:xfrm>
            <a:off x="5715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7" name="Oval 1413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8" name="Oval 1414"/>
          <p:cNvSpPr>
            <a:spLocks noChangeArrowheads="1"/>
          </p:cNvSpPr>
          <p:nvPr/>
        </p:nvSpPr>
        <p:spPr bwMode="auto">
          <a:xfrm>
            <a:off x="63246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59" name="Oval 1415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0" name="Oval 1416"/>
          <p:cNvSpPr>
            <a:spLocks noChangeArrowheads="1"/>
          </p:cNvSpPr>
          <p:nvPr/>
        </p:nvSpPr>
        <p:spPr bwMode="auto">
          <a:xfrm>
            <a:off x="5715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1" name="Oval 1417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2" name="Oval 1418"/>
          <p:cNvSpPr>
            <a:spLocks noChangeArrowheads="1"/>
          </p:cNvSpPr>
          <p:nvPr/>
        </p:nvSpPr>
        <p:spPr bwMode="auto">
          <a:xfrm>
            <a:off x="63246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3" name="Oval 1419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4" name="Oval 1420"/>
          <p:cNvSpPr>
            <a:spLocks noChangeArrowheads="1"/>
          </p:cNvSpPr>
          <p:nvPr/>
        </p:nvSpPr>
        <p:spPr bwMode="auto">
          <a:xfrm>
            <a:off x="5867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5" name="Oval 1421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6" name="Oval 1422"/>
          <p:cNvSpPr>
            <a:spLocks noChangeArrowheads="1"/>
          </p:cNvSpPr>
          <p:nvPr/>
        </p:nvSpPr>
        <p:spPr bwMode="auto">
          <a:xfrm>
            <a:off x="5715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7" name="Oval 1423"/>
          <p:cNvSpPr>
            <a:spLocks noChangeArrowheads="1"/>
          </p:cNvSpPr>
          <p:nvPr/>
        </p:nvSpPr>
        <p:spPr bwMode="auto">
          <a:xfrm>
            <a:off x="5791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8" name="Oval 1424"/>
          <p:cNvSpPr>
            <a:spLocks noChangeArrowheads="1"/>
          </p:cNvSpPr>
          <p:nvPr/>
        </p:nvSpPr>
        <p:spPr bwMode="auto">
          <a:xfrm>
            <a:off x="63246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69" name="Oval 1425"/>
          <p:cNvSpPr>
            <a:spLocks noChangeArrowheads="1"/>
          </p:cNvSpPr>
          <p:nvPr/>
        </p:nvSpPr>
        <p:spPr bwMode="auto">
          <a:xfrm>
            <a:off x="5943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0" name="Oval 1426"/>
          <p:cNvSpPr>
            <a:spLocks noChangeArrowheads="1"/>
          </p:cNvSpPr>
          <p:nvPr/>
        </p:nvSpPr>
        <p:spPr bwMode="auto">
          <a:xfrm>
            <a:off x="5867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1" name="Oval 1427"/>
          <p:cNvSpPr>
            <a:spLocks noChangeArrowheads="1"/>
          </p:cNvSpPr>
          <p:nvPr/>
        </p:nvSpPr>
        <p:spPr bwMode="auto">
          <a:xfrm>
            <a:off x="5943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2" name="Oval 1428"/>
          <p:cNvSpPr>
            <a:spLocks noChangeArrowheads="1"/>
          </p:cNvSpPr>
          <p:nvPr/>
        </p:nvSpPr>
        <p:spPr bwMode="auto">
          <a:xfrm>
            <a:off x="5867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3" name="Oval 1429"/>
          <p:cNvSpPr>
            <a:spLocks noChangeArrowheads="1"/>
          </p:cNvSpPr>
          <p:nvPr/>
        </p:nvSpPr>
        <p:spPr bwMode="auto">
          <a:xfrm>
            <a:off x="5943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4" name="Oval 1430"/>
          <p:cNvSpPr>
            <a:spLocks noChangeArrowheads="1"/>
          </p:cNvSpPr>
          <p:nvPr/>
        </p:nvSpPr>
        <p:spPr bwMode="auto">
          <a:xfrm>
            <a:off x="6324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5" name="Oval 1431"/>
          <p:cNvSpPr>
            <a:spLocks noChangeArrowheads="1"/>
          </p:cNvSpPr>
          <p:nvPr/>
        </p:nvSpPr>
        <p:spPr bwMode="auto">
          <a:xfrm>
            <a:off x="6324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6" name="Oval 1432"/>
          <p:cNvSpPr>
            <a:spLocks noChangeArrowheads="1"/>
          </p:cNvSpPr>
          <p:nvPr/>
        </p:nvSpPr>
        <p:spPr bwMode="auto">
          <a:xfrm>
            <a:off x="5638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7" name="Oval 1433"/>
          <p:cNvSpPr>
            <a:spLocks noChangeArrowheads="1"/>
          </p:cNvSpPr>
          <p:nvPr/>
        </p:nvSpPr>
        <p:spPr bwMode="auto">
          <a:xfrm>
            <a:off x="5715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8" name="Oval 1434"/>
          <p:cNvSpPr>
            <a:spLocks noChangeArrowheads="1"/>
          </p:cNvSpPr>
          <p:nvPr/>
        </p:nvSpPr>
        <p:spPr bwMode="auto">
          <a:xfrm>
            <a:off x="5943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79" name="Oval 1435"/>
          <p:cNvSpPr>
            <a:spLocks noChangeArrowheads="1"/>
          </p:cNvSpPr>
          <p:nvPr/>
        </p:nvSpPr>
        <p:spPr bwMode="auto">
          <a:xfrm>
            <a:off x="6019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0" name="Oval 1436"/>
          <p:cNvSpPr>
            <a:spLocks noChangeArrowheads="1"/>
          </p:cNvSpPr>
          <p:nvPr/>
        </p:nvSpPr>
        <p:spPr bwMode="auto">
          <a:xfrm>
            <a:off x="58674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1" name="Oval 1437"/>
          <p:cNvSpPr>
            <a:spLocks noChangeArrowheads="1"/>
          </p:cNvSpPr>
          <p:nvPr/>
        </p:nvSpPr>
        <p:spPr bwMode="auto">
          <a:xfrm>
            <a:off x="61722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2" name="Oval 1438"/>
          <p:cNvSpPr>
            <a:spLocks noChangeArrowheads="1"/>
          </p:cNvSpPr>
          <p:nvPr/>
        </p:nvSpPr>
        <p:spPr bwMode="auto">
          <a:xfrm>
            <a:off x="6096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3" name="Oval 1439"/>
          <p:cNvSpPr>
            <a:spLocks noChangeArrowheads="1"/>
          </p:cNvSpPr>
          <p:nvPr/>
        </p:nvSpPr>
        <p:spPr bwMode="auto">
          <a:xfrm>
            <a:off x="6172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4" name="Oval 1440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5" name="Oval 1441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6" name="Oval 1442"/>
          <p:cNvSpPr>
            <a:spLocks noChangeArrowheads="1"/>
          </p:cNvSpPr>
          <p:nvPr/>
        </p:nvSpPr>
        <p:spPr bwMode="auto">
          <a:xfrm>
            <a:off x="5867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7" name="Oval 1443"/>
          <p:cNvSpPr>
            <a:spLocks noChangeArrowheads="1"/>
          </p:cNvSpPr>
          <p:nvPr/>
        </p:nvSpPr>
        <p:spPr bwMode="auto">
          <a:xfrm>
            <a:off x="6096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8" name="Oval 1444"/>
          <p:cNvSpPr>
            <a:spLocks noChangeArrowheads="1"/>
          </p:cNvSpPr>
          <p:nvPr/>
        </p:nvSpPr>
        <p:spPr bwMode="auto">
          <a:xfrm>
            <a:off x="6172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89" name="Oval 1445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0" name="Oval 1446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1" name="Oval 1447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2" name="Oval 1448"/>
          <p:cNvSpPr>
            <a:spLocks noChangeArrowheads="1"/>
          </p:cNvSpPr>
          <p:nvPr/>
        </p:nvSpPr>
        <p:spPr bwMode="auto">
          <a:xfrm>
            <a:off x="5867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3" name="Oval 1449"/>
          <p:cNvSpPr>
            <a:spLocks noChangeArrowheads="1"/>
          </p:cNvSpPr>
          <p:nvPr/>
        </p:nvSpPr>
        <p:spPr bwMode="auto">
          <a:xfrm>
            <a:off x="6096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4" name="Oval 1450"/>
          <p:cNvSpPr>
            <a:spLocks noChangeArrowheads="1"/>
          </p:cNvSpPr>
          <p:nvPr/>
        </p:nvSpPr>
        <p:spPr bwMode="auto">
          <a:xfrm>
            <a:off x="6172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5" name="Oval 1451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6" name="Oval 1452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7" name="Oval 1453"/>
          <p:cNvSpPr>
            <a:spLocks noChangeArrowheads="1"/>
          </p:cNvSpPr>
          <p:nvPr/>
        </p:nvSpPr>
        <p:spPr bwMode="auto">
          <a:xfrm>
            <a:off x="5943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8" name="Oval 1454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999" name="Oval 1455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0" name="Oval 1456"/>
          <p:cNvSpPr>
            <a:spLocks noChangeArrowheads="1"/>
          </p:cNvSpPr>
          <p:nvPr/>
        </p:nvSpPr>
        <p:spPr bwMode="auto">
          <a:xfrm>
            <a:off x="5943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1" name="Oval 1457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2" name="Oval 1458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3" name="Oval 1459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4" name="Oval 1460"/>
          <p:cNvSpPr>
            <a:spLocks noChangeArrowheads="1"/>
          </p:cNvSpPr>
          <p:nvPr/>
        </p:nvSpPr>
        <p:spPr bwMode="auto">
          <a:xfrm>
            <a:off x="6172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5" name="Oval 1461"/>
          <p:cNvSpPr>
            <a:spLocks noChangeArrowheads="1"/>
          </p:cNvSpPr>
          <p:nvPr/>
        </p:nvSpPr>
        <p:spPr bwMode="auto">
          <a:xfrm>
            <a:off x="5943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6" name="Oval 1462"/>
          <p:cNvSpPr>
            <a:spLocks noChangeArrowheads="1"/>
          </p:cNvSpPr>
          <p:nvPr/>
        </p:nvSpPr>
        <p:spPr bwMode="auto">
          <a:xfrm>
            <a:off x="6019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7" name="Oval 1463"/>
          <p:cNvSpPr>
            <a:spLocks noChangeArrowheads="1"/>
          </p:cNvSpPr>
          <p:nvPr/>
        </p:nvSpPr>
        <p:spPr bwMode="auto">
          <a:xfrm>
            <a:off x="6172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8" name="Oval 1464"/>
          <p:cNvSpPr>
            <a:spLocks noChangeArrowheads="1"/>
          </p:cNvSpPr>
          <p:nvPr/>
        </p:nvSpPr>
        <p:spPr bwMode="auto">
          <a:xfrm>
            <a:off x="6096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09" name="Oval 1465"/>
          <p:cNvSpPr>
            <a:spLocks noChangeArrowheads="1"/>
          </p:cNvSpPr>
          <p:nvPr/>
        </p:nvSpPr>
        <p:spPr bwMode="auto">
          <a:xfrm>
            <a:off x="6172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0" name="Oval 1466"/>
          <p:cNvSpPr>
            <a:spLocks noChangeArrowheads="1"/>
          </p:cNvSpPr>
          <p:nvPr/>
        </p:nvSpPr>
        <p:spPr bwMode="auto">
          <a:xfrm>
            <a:off x="6096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1" name="Oval 1467"/>
          <p:cNvSpPr>
            <a:spLocks noChangeArrowheads="1"/>
          </p:cNvSpPr>
          <p:nvPr/>
        </p:nvSpPr>
        <p:spPr bwMode="auto">
          <a:xfrm>
            <a:off x="6172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2" name="Oval 1468"/>
          <p:cNvSpPr>
            <a:spLocks noChangeArrowheads="1"/>
          </p:cNvSpPr>
          <p:nvPr/>
        </p:nvSpPr>
        <p:spPr bwMode="auto">
          <a:xfrm>
            <a:off x="5562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3" name="Oval 1469"/>
          <p:cNvSpPr>
            <a:spLocks noChangeArrowheads="1"/>
          </p:cNvSpPr>
          <p:nvPr/>
        </p:nvSpPr>
        <p:spPr bwMode="auto">
          <a:xfrm>
            <a:off x="5638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4" name="Oval 1470"/>
          <p:cNvSpPr>
            <a:spLocks noChangeArrowheads="1"/>
          </p:cNvSpPr>
          <p:nvPr/>
        </p:nvSpPr>
        <p:spPr bwMode="auto">
          <a:xfrm>
            <a:off x="5867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5" name="Oval 1471"/>
          <p:cNvSpPr>
            <a:spLocks noChangeArrowheads="1"/>
          </p:cNvSpPr>
          <p:nvPr/>
        </p:nvSpPr>
        <p:spPr bwMode="auto">
          <a:xfrm>
            <a:off x="5943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6" name="Oval 1472"/>
          <p:cNvSpPr>
            <a:spLocks noChangeArrowheads="1"/>
          </p:cNvSpPr>
          <p:nvPr/>
        </p:nvSpPr>
        <p:spPr bwMode="auto">
          <a:xfrm>
            <a:off x="57912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7" name="Oval 1473"/>
          <p:cNvSpPr>
            <a:spLocks noChangeArrowheads="1"/>
          </p:cNvSpPr>
          <p:nvPr/>
        </p:nvSpPr>
        <p:spPr bwMode="auto">
          <a:xfrm>
            <a:off x="6096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8" name="Oval 1474"/>
          <p:cNvSpPr>
            <a:spLocks noChangeArrowheads="1"/>
          </p:cNvSpPr>
          <p:nvPr/>
        </p:nvSpPr>
        <p:spPr bwMode="auto">
          <a:xfrm>
            <a:off x="6019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19" name="Oval 1475"/>
          <p:cNvSpPr>
            <a:spLocks noChangeArrowheads="1"/>
          </p:cNvSpPr>
          <p:nvPr/>
        </p:nvSpPr>
        <p:spPr bwMode="auto">
          <a:xfrm>
            <a:off x="6096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0" name="Oval 1476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1" name="Oval 1477"/>
          <p:cNvSpPr>
            <a:spLocks noChangeArrowheads="1"/>
          </p:cNvSpPr>
          <p:nvPr/>
        </p:nvSpPr>
        <p:spPr bwMode="auto">
          <a:xfrm>
            <a:off x="5715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2" name="Oval 1478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3" name="Oval 1479"/>
          <p:cNvSpPr>
            <a:spLocks noChangeArrowheads="1"/>
          </p:cNvSpPr>
          <p:nvPr/>
        </p:nvSpPr>
        <p:spPr bwMode="auto">
          <a:xfrm>
            <a:off x="6019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4" name="Oval 1480"/>
          <p:cNvSpPr>
            <a:spLocks noChangeArrowheads="1"/>
          </p:cNvSpPr>
          <p:nvPr/>
        </p:nvSpPr>
        <p:spPr bwMode="auto">
          <a:xfrm>
            <a:off x="6096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5" name="Oval 1481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6" name="Oval 1482"/>
          <p:cNvSpPr>
            <a:spLocks noChangeArrowheads="1"/>
          </p:cNvSpPr>
          <p:nvPr/>
        </p:nvSpPr>
        <p:spPr bwMode="auto">
          <a:xfrm>
            <a:off x="64770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7" name="Oval 1483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8" name="Oval 1484"/>
          <p:cNvSpPr>
            <a:spLocks noChangeArrowheads="1"/>
          </p:cNvSpPr>
          <p:nvPr/>
        </p:nvSpPr>
        <p:spPr bwMode="auto">
          <a:xfrm>
            <a:off x="5715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29" name="Oval 1485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0" name="Oval 1486"/>
          <p:cNvSpPr>
            <a:spLocks noChangeArrowheads="1"/>
          </p:cNvSpPr>
          <p:nvPr/>
        </p:nvSpPr>
        <p:spPr bwMode="auto">
          <a:xfrm>
            <a:off x="6019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1" name="Oval 1487"/>
          <p:cNvSpPr>
            <a:spLocks noChangeArrowheads="1"/>
          </p:cNvSpPr>
          <p:nvPr/>
        </p:nvSpPr>
        <p:spPr bwMode="auto">
          <a:xfrm>
            <a:off x="6096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2" name="Oval 1488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3" name="Oval 1489"/>
          <p:cNvSpPr>
            <a:spLocks noChangeArrowheads="1"/>
          </p:cNvSpPr>
          <p:nvPr/>
        </p:nvSpPr>
        <p:spPr bwMode="auto">
          <a:xfrm>
            <a:off x="64770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4" name="Oval 1490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5" name="Oval 1491"/>
          <p:cNvSpPr>
            <a:spLocks noChangeArrowheads="1"/>
          </p:cNvSpPr>
          <p:nvPr/>
        </p:nvSpPr>
        <p:spPr bwMode="auto">
          <a:xfrm>
            <a:off x="5867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6" name="Oval 1492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7" name="Oval 1493"/>
          <p:cNvSpPr>
            <a:spLocks noChangeArrowheads="1"/>
          </p:cNvSpPr>
          <p:nvPr/>
        </p:nvSpPr>
        <p:spPr bwMode="auto">
          <a:xfrm>
            <a:off x="64770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8" name="Oval 1494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39" name="Oval 1495"/>
          <p:cNvSpPr>
            <a:spLocks noChangeArrowheads="1"/>
          </p:cNvSpPr>
          <p:nvPr/>
        </p:nvSpPr>
        <p:spPr bwMode="auto">
          <a:xfrm>
            <a:off x="5867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0" name="Oval 1496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1" name="Oval 1497"/>
          <p:cNvSpPr>
            <a:spLocks noChangeArrowheads="1"/>
          </p:cNvSpPr>
          <p:nvPr/>
        </p:nvSpPr>
        <p:spPr bwMode="auto">
          <a:xfrm>
            <a:off x="64770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2" name="Oval 1498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3" name="Oval 1499"/>
          <p:cNvSpPr>
            <a:spLocks noChangeArrowheads="1"/>
          </p:cNvSpPr>
          <p:nvPr/>
        </p:nvSpPr>
        <p:spPr bwMode="auto">
          <a:xfrm>
            <a:off x="60198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4" name="Oval 1500"/>
          <p:cNvSpPr>
            <a:spLocks noChangeArrowheads="1"/>
          </p:cNvSpPr>
          <p:nvPr/>
        </p:nvSpPr>
        <p:spPr bwMode="auto">
          <a:xfrm>
            <a:off x="6096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5" name="Oval 1501"/>
          <p:cNvSpPr>
            <a:spLocks noChangeArrowheads="1"/>
          </p:cNvSpPr>
          <p:nvPr/>
        </p:nvSpPr>
        <p:spPr bwMode="auto">
          <a:xfrm>
            <a:off x="5867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6" name="Oval 1502"/>
          <p:cNvSpPr>
            <a:spLocks noChangeArrowheads="1"/>
          </p:cNvSpPr>
          <p:nvPr/>
        </p:nvSpPr>
        <p:spPr bwMode="auto">
          <a:xfrm>
            <a:off x="5943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7" name="Oval 1503"/>
          <p:cNvSpPr>
            <a:spLocks noChangeArrowheads="1"/>
          </p:cNvSpPr>
          <p:nvPr/>
        </p:nvSpPr>
        <p:spPr bwMode="auto">
          <a:xfrm>
            <a:off x="64770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8" name="Oval 1504"/>
          <p:cNvSpPr>
            <a:spLocks noChangeArrowheads="1"/>
          </p:cNvSpPr>
          <p:nvPr/>
        </p:nvSpPr>
        <p:spPr bwMode="auto">
          <a:xfrm>
            <a:off x="6096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49" name="Oval 1505"/>
          <p:cNvSpPr>
            <a:spLocks noChangeArrowheads="1"/>
          </p:cNvSpPr>
          <p:nvPr/>
        </p:nvSpPr>
        <p:spPr bwMode="auto">
          <a:xfrm>
            <a:off x="60198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0" name="Oval 1506"/>
          <p:cNvSpPr>
            <a:spLocks noChangeArrowheads="1"/>
          </p:cNvSpPr>
          <p:nvPr/>
        </p:nvSpPr>
        <p:spPr bwMode="auto">
          <a:xfrm>
            <a:off x="6096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1" name="Oval 1507"/>
          <p:cNvSpPr>
            <a:spLocks noChangeArrowheads="1"/>
          </p:cNvSpPr>
          <p:nvPr/>
        </p:nvSpPr>
        <p:spPr bwMode="auto">
          <a:xfrm>
            <a:off x="60198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2" name="Oval 1508"/>
          <p:cNvSpPr>
            <a:spLocks noChangeArrowheads="1"/>
          </p:cNvSpPr>
          <p:nvPr/>
        </p:nvSpPr>
        <p:spPr bwMode="auto">
          <a:xfrm>
            <a:off x="6096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3" name="Oval 1509"/>
          <p:cNvSpPr>
            <a:spLocks noChangeArrowheads="1"/>
          </p:cNvSpPr>
          <p:nvPr/>
        </p:nvSpPr>
        <p:spPr bwMode="auto">
          <a:xfrm>
            <a:off x="64770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4" name="Oval 1510"/>
          <p:cNvSpPr>
            <a:spLocks noChangeArrowheads="1"/>
          </p:cNvSpPr>
          <p:nvPr/>
        </p:nvSpPr>
        <p:spPr bwMode="auto">
          <a:xfrm>
            <a:off x="64770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5" name="Oval 1511"/>
          <p:cNvSpPr>
            <a:spLocks noChangeArrowheads="1"/>
          </p:cNvSpPr>
          <p:nvPr/>
        </p:nvSpPr>
        <p:spPr bwMode="auto">
          <a:xfrm>
            <a:off x="5791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6" name="Oval 1512"/>
          <p:cNvSpPr>
            <a:spLocks noChangeArrowheads="1"/>
          </p:cNvSpPr>
          <p:nvPr/>
        </p:nvSpPr>
        <p:spPr bwMode="auto">
          <a:xfrm>
            <a:off x="5867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7" name="Oval 1513"/>
          <p:cNvSpPr>
            <a:spLocks noChangeArrowheads="1"/>
          </p:cNvSpPr>
          <p:nvPr/>
        </p:nvSpPr>
        <p:spPr bwMode="auto">
          <a:xfrm>
            <a:off x="6096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8" name="Oval 1514"/>
          <p:cNvSpPr>
            <a:spLocks noChangeArrowheads="1"/>
          </p:cNvSpPr>
          <p:nvPr/>
        </p:nvSpPr>
        <p:spPr bwMode="auto">
          <a:xfrm>
            <a:off x="6172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59" name="Oval 1515"/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0" name="Oval 1516"/>
          <p:cNvSpPr>
            <a:spLocks noChangeArrowheads="1"/>
          </p:cNvSpPr>
          <p:nvPr/>
        </p:nvSpPr>
        <p:spPr bwMode="auto">
          <a:xfrm>
            <a:off x="63246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1" name="Oval 1517"/>
          <p:cNvSpPr>
            <a:spLocks noChangeArrowheads="1"/>
          </p:cNvSpPr>
          <p:nvPr/>
        </p:nvSpPr>
        <p:spPr bwMode="auto">
          <a:xfrm>
            <a:off x="6248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2" name="Oval 1518"/>
          <p:cNvSpPr>
            <a:spLocks noChangeArrowheads="1"/>
          </p:cNvSpPr>
          <p:nvPr/>
        </p:nvSpPr>
        <p:spPr bwMode="auto">
          <a:xfrm>
            <a:off x="6324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3" name="Oval 1519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4" name="Oval 1520"/>
          <p:cNvSpPr>
            <a:spLocks noChangeArrowheads="1"/>
          </p:cNvSpPr>
          <p:nvPr/>
        </p:nvSpPr>
        <p:spPr bwMode="auto">
          <a:xfrm>
            <a:off x="5943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5" name="Oval 1521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6" name="Oval 1522"/>
          <p:cNvSpPr>
            <a:spLocks noChangeArrowheads="1"/>
          </p:cNvSpPr>
          <p:nvPr/>
        </p:nvSpPr>
        <p:spPr bwMode="auto">
          <a:xfrm>
            <a:off x="6248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7" name="Oval 1523"/>
          <p:cNvSpPr>
            <a:spLocks noChangeArrowheads="1"/>
          </p:cNvSpPr>
          <p:nvPr/>
        </p:nvSpPr>
        <p:spPr bwMode="auto">
          <a:xfrm>
            <a:off x="6324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8" name="Oval 1524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69" name="Oval 1525"/>
          <p:cNvSpPr>
            <a:spLocks noChangeArrowheads="1"/>
          </p:cNvSpPr>
          <p:nvPr/>
        </p:nvSpPr>
        <p:spPr bwMode="auto">
          <a:xfrm>
            <a:off x="63246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0" name="Oval 1526"/>
          <p:cNvSpPr>
            <a:spLocks noChangeArrowheads="1"/>
          </p:cNvSpPr>
          <p:nvPr/>
        </p:nvSpPr>
        <p:spPr bwMode="auto">
          <a:xfrm>
            <a:off x="5943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1" name="Oval 1527"/>
          <p:cNvSpPr>
            <a:spLocks noChangeArrowheads="1"/>
          </p:cNvSpPr>
          <p:nvPr/>
        </p:nvSpPr>
        <p:spPr bwMode="auto">
          <a:xfrm>
            <a:off x="6019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2" name="Oval 1528"/>
          <p:cNvSpPr>
            <a:spLocks noChangeArrowheads="1"/>
          </p:cNvSpPr>
          <p:nvPr/>
        </p:nvSpPr>
        <p:spPr bwMode="auto">
          <a:xfrm>
            <a:off x="6248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3" name="Oval 1529"/>
          <p:cNvSpPr>
            <a:spLocks noChangeArrowheads="1"/>
          </p:cNvSpPr>
          <p:nvPr/>
        </p:nvSpPr>
        <p:spPr bwMode="auto">
          <a:xfrm>
            <a:off x="6324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4" name="Oval 1530"/>
          <p:cNvSpPr>
            <a:spLocks noChangeArrowheads="1"/>
          </p:cNvSpPr>
          <p:nvPr/>
        </p:nvSpPr>
        <p:spPr bwMode="auto">
          <a:xfrm>
            <a:off x="6172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5" name="Oval 1531"/>
          <p:cNvSpPr>
            <a:spLocks noChangeArrowheads="1"/>
          </p:cNvSpPr>
          <p:nvPr/>
        </p:nvSpPr>
        <p:spPr bwMode="auto">
          <a:xfrm>
            <a:off x="63246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6" name="Oval 1532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7" name="Oval 1533"/>
          <p:cNvSpPr>
            <a:spLocks noChangeArrowheads="1"/>
          </p:cNvSpPr>
          <p:nvPr/>
        </p:nvSpPr>
        <p:spPr bwMode="auto">
          <a:xfrm>
            <a:off x="6172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8" name="Oval 1534"/>
          <p:cNvSpPr>
            <a:spLocks noChangeArrowheads="1"/>
          </p:cNvSpPr>
          <p:nvPr/>
        </p:nvSpPr>
        <p:spPr bwMode="auto">
          <a:xfrm>
            <a:off x="63246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79" name="Oval 1535"/>
          <p:cNvSpPr>
            <a:spLocks noChangeArrowheads="1"/>
          </p:cNvSpPr>
          <p:nvPr/>
        </p:nvSpPr>
        <p:spPr bwMode="auto">
          <a:xfrm>
            <a:off x="6096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0" name="Oval 1536"/>
          <p:cNvSpPr>
            <a:spLocks noChangeArrowheads="1"/>
          </p:cNvSpPr>
          <p:nvPr/>
        </p:nvSpPr>
        <p:spPr bwMode="auto">
          <a:xfrm>
            <a:off x="6172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1" name="Oval 1537"/>
          <p:cNvSpPr>
            <a:spLocks noChangeArrowheads="1"/>
          </p:cNvSpPr>
          <p:nvPr/>
        </p:nvSpPr>
        <p:spPr bwMode="auto">
          <a:xfrm>
            <a:off x="63246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2" name="Oval 1538"/>
          <p:cNvSpPr>
            <a:spLocks noChangeArrowheads="1"/>
          </p:cNvSpPr>
          <p:nvPr/>
        </p:nvSpPr>
        <p:spPr bwMode="auto">
          <a:xfrm>
            <a:off x="6248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3" name="Oval 1539"/>
          <p:cNvSpPr>
            <a:spLocks noChangeArrowheads="1"/>
          </p:cNvSpPr>
          <p:nvPr/>
        </p:nvSpPr>
        <p:spPr bwMode="auto">
          <a:xfrm>
            <a:off x="6324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4" name="Oval 1540"/>
          <p:cNvSpPr>
            <a:spLocks noChangeArrowheads="1"/>
          </p:cNvSpPr>
          <p:nvPr/>
        </p:nvSpPr>
        <p:spPr bwMode="auto">
          <a:xfrm>
            <a:off x="6096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5" name="Oval 1541"/>
          <p:cNvSpPr>
            <a:spLocks noChangeArrowheads="1"/>
          </p:cNvSpPr>
          <p:nvPr/>
        </p:nvSpPr>
        <p:spPr bwMode="auto">
          <a:xfrm>
            <a:off x="6172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6" name="Oval 1542"/>
          <p:cNvSpPr>
            <a:spLocks noChangeArrowheads="1"/>
          </p:cNvSpPr>
          <p:nvPr/>
        </p:nvSpPr>
        <p:spPr bwMode="auto">
          <a:xfrm>
            <a:off x="63246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7" name="Oval 1543"/>
          <p:cNvSpPr>
            <a:spLocks noChangeArrowheads="1"/>
          </p:cNvSpPr>
          <p:nvPr/>
        </p:nvSpPr>
        <p:spPr bwMode="auto">
          <a:xfrm>
            <a:off x="6248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8" name="Oval 1544"/>
          <p:cNvSpPr>
            <a:spLocks noChangeArrowheads="1"/>
          </p:cNvSpPr>
          <p:nvPr/>
        </p:nvSpPr>
        <p:spPr bwMode="auto">
          <a:xfrm>
            <a:off x="6324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89" name="Oval 1545"/>
          <p:cNvSpPr>
            <a:spLocks noChangeArrowheads="1"/>
          </p:cNvSpPr>
          <p:nvPr/>
        </p:nvSpPr>
        <p:spPr bwMode="auto">
          <a:xfrm>
            <a:off x="6248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0" name="Oval 1546"/>
          <p:cNvSpPr>
            <a:spLocks noChangeArrowheads="1"/>
          </p:cNvSpPr>
          <p:nvPr/>
        </p:nvSpPr>
        <p:spPr bwMode="auto">
          <a:xfrm>
            <a:off x="6324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1" name="Oval 1547"/>
          <p:cNvSpPr>
            <a:spLocks noChangeArrowheads="1"/>
          </p:cNvSpPr>
          <p:nvPr/>
        </p:nvSpPr>
        <p:spPr bwMode="auto">
          <a:xfrm>
            <a:off x="5715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2" name="Oval 1548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3" name="Oval 1549"/>
          <p:cNvSpPr>
            <a:spLocks noChangeArrowheads="1"/>
          </p:cNvSpPr>
          <p:nvPr/>
        </p:nvSpPr>
        <p:spPr bwMode="auto">
          <a:xfrm>
            <a:off x="6019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4" name="Oval 1550"/>
          <p:cNvSpPr>
            <a:spLocks noChangeArrowheads="1"/>
          </p:cNvSpPr>
          <p:nvPr/>
        </p:nvSpPr>
        <p:spPr bwMode="auto">
          <a:xfrm>
            <a:off x="6096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5" name="Oval 1551"/>
          <p:cNvSpPr>
            <a:spLocks noChangeArrowheads="1"/>
          </p:cNvSpPr>
          <p:nvPr/>
        </p:nvSpPr>
        <p:spPr bwMode="auto">
          <a:xfrm>
            <a:off x="5943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6" name="Oval 1552"/>
          <p:cNvSpPr>
            <a:spLocks noChangeArrowheads="1"/>
          </p:cNvSpPr>
          <p:nvPr/>
        </p:nvSpPr>
        <p:spPr bwMode="auto">
          <a:xfrm>
            <a:off x="6248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7" name="Oval 1553"/>
          <p:cNvSpPr>
            <a:spLocks noChangeArrowheads="1"/>
          </p:cNvSpPr>
          <p:nvPr/>
        </p:nvSpPr>
        <p:spPr bwMode="auto">
          <a:xfrm>
            <a:off x="6172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8" name="Oval 1554"/>
          <p:cNvSpPr>
            <a:spLocks noChangeArrowheads="1"/>
          </p:cNvSpPr>
          <p:nvPr/>
        </p:nvSpPr>
        <p:spPr bwMode="auto">
          <a:xfrm>
            <a:off x="6248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099" name="Oval 1555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0" name="Oval 1556"/>
          <p:cNvSpPr>
            <a:spLocks noChangeArrowheads="1"/>
          </p:cNvSpPr>
          <p:nvPr/>
        </p:nvSpPr>
        <p:spPr bwMode="auto">
          <a:xfrm>
            <a:off x="5867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1" name="Oval 1557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2" name="Oval 1558"/>
          <p:cNvSpPr>
            <a:spLocks noChangeArrowheads="1"/>
          </p:cNvSpPr>
          <p:nvPr/>
        </p:nvSpPr>
        <p:spPr bwMode="auto">
          <a:xfrm>
            <a:off x="6172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3" name="Oval 1559"/>
          <p:cNvSpPr>
            <a:spLocks noChangeArrowheads="1"/>
          </p:cNvSpPr>
          <p:nvPr/>
        </p:nvSpPr>
        <p:spPr bwMode="auto">
          <a:xfrm>
            <a:off x="6248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4" name="Oval 1560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5" name="Oval 1561"/>
          <p:cNvSpPr>
            <a:spLocks noChangeArrowheads="1"/>
          </p:cNvSpPr>
          <p:nvPr/>
        </p:nvSpPr>
        <p:spPr bwMode="auto">
          <a:xfrm>
            <a:off x="6629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6" name="Oval 1562"/>
          <p:cNvSpPr>
            <a:spLocks noChangeArrowheads="1"/>
          </p:cNvSpPr>
          <p:nvPr/>
        </p:nvSpPr>
        <p:spPr bwMode="auto">
          <a:xfrm>
            <a:off x="6248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7" name="Oval 1563"/>
          <p:cNvSpPr>
            <a:spLocks noChangeArrowheads="1"/>
          </p:cNvSpPr>
          <p:nvPr/>
        </p:nvSpPr>
        <p:spPr bwMode="auto">
          <a:xfrm>
            <a:off x="5867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8" name="Oval 1564"/>
          <p:cNvSpPr>
            <a:spLocks noChangeArrowheads="1"/>
          </p:cNvSpPr>
          <p:nvPr/>
        </p:nvSpPr>
        <p:spPr bwMode="auto">
          <a:xfrm>
            <a:off x="5943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09" name="Oval 1565"/>
          <p:cNvSpPr>
            <a:spLocks noChangeArrowheads="1"/>
          </p:cNvSpPr>
          <p:nvPr/>
        </p:nvSpPr>
        <p:spPr bwMode="auto">
          <a:xfrm>
            <a:off x="6172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0" name="Oval 1566"/>
          <p:cNvSpPr>
            <a:spLocks noChangeArrowheads="1"/>
          </p:cNvSpPr>
          <p:nvPr/>
        </p:nvSpPr>
        <p:spPr bwMode="auto">
          <a:xfrm>
            <a:off x="6248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1" name="Oval 1567"/>
          <p:cNvSpPr>
            <a:spLocks noChangeArrowheads="1"/>
          </p:cNvSpPr>
          <p:nvPr/>
        </p:nvSpPr>
        <p:spPr bwMode="auto">
          <a:xfrm>
            <a:off x="6096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2" name="Oval 1568"/>
          <p:cNvSpPr>
            <a:spLocks noChangeArrowheads="1"/>
          </p:cNvSpPr>
          <p:nvPr/>
        </p:nvSpPr>
        <p:spPr bwMode="auto">
          <a:xfrm>
            <a:off x="6629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3" name="Oval 1569"/>
          <p:cNvSpPr>
            <a:spLocks noChangeArrowheads="1"/>
          </p:cNvSpPr>
          <p:nvPr/>
        </p:nvSpPr>
        <p:spPr bwMode="auto">
          <a:xfrm>
            <a:off x="6248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4" name="Oval 1570"/>
          <p:cNvSpPr>
            <a:spLocks noChangeArrowheads="1"/>
          </p:cNvSpPr>
          <p:nvPr/>
        </p:nvSpPr>
        <p:spPr bwMode="auto">
          <a:xfrm>
            <a:off x="60198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5" name="Oval 1571"/>
          <p:cNvSpPr>
            <a:spLocks noChangeArrowheads="1"/>
          </p:cNvSpPr>
          <p:nvPr/>
        </p:nvSpPr>
        <p:spPr bwMode="auto">
          <a:xfrm>
            <a:off x="6096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6" name="Oval 1572"/>
          <p:cNvSpPr>
            <a:spLocks noChangeArrowheads="1"/>
          </p:cNvSpPr>
          <p:nvPr/>
        </p:nvSpPr>
        <p:spPr bwMode="auto">
          <a:xfrm>
            <a:off x="6629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7" name="Oval 1573"/>
          <p:cNvSpPr>
            <a:spLocks noChangeArrowheads="1"/>
          </p:cNvSpPr>
          <p:nvPr/>
        </p:nvSpPr>
        <p:spPr bwMode="auto">
          <a:xfrm>
            <a:off x="6248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8" name="Oval 1574"/>
          <p:cNvSpPr>
            <a:spLocks noChangeArrowheads="1"/>
          </p:cNvSpPr>
          <p:nvPr/>
        </p:nvSpPr>
        <p:spPr bwMode="auto">
          <a:xfrm>
            <a:off x="60198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19" name="Oval 1575"/>
          <p:cNvSpPr>
            <a:spLocks noChangeArrowheads="1"/>
          </p:cNvSpPr>
          <p:nvPr/>
        </p:nvSpPr>
        <p:spPr bwMode="auto">
          <a:xfrm>
            <a:off x="6096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0" name="Oval 1576"/>
          <p:cNvSpPr>
            <a:spLocks noChangeArrowheads="1"/>
          </p:cNvSpPr>
          <p:nvPr/>
        </p:nvSpPr>
        <p:spPr bwMode="auto">
          <a:xfrm>
            <a:off x="6629400" y="1981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1" name="Oval 1577"/>
          <p:cNvSpPr>
            <a:spLocks noChangeArrowheads="1"/>
          </p:cNvSpPr>
          <p:nvPr/>
        </p:nvSpPr>
        <p:spPr bwMode="auto">
          <a:xfrm>
            <a:off x="62484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2" name="Oval 1578"/>
          <p:cNvSpPr>
            <a:spLocks noChangeArrowheads="1"/>
          </p:cNvSpPr>
          <p:nvPr/>
        </p:nvSpPr>
        <p:spPr bwMode="auto">
          <a:xfrm>
            <a:off x="61722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3" name="Oval 1579"/>
          <p:cNvSpPr>
            <a:spLocks noChangeArrowheads="1"/>
          </p:cNvSpPr>
          <p:nvPr/>
        </p:nvSpPr>
        <p:spPr bwMode="auto">
          <a:xfrm>
            <a:off x="6248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4" name="Oval 1580"/>
          <p:cNvSpPr>
            <a:spLocks noChangeArrowheads="1"/>
          </p:cNvSpPr>
          <p:nvPr/>
        </p:nvSpPr>
        <p:spPr bwMode="auto">
          <a:xfrm>
            <a:off x="60198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5" name="Oval 1581"/>
          <p:cNvSpPr>
            <a:spLocks noChangeArrowheads="1"/>
          </p:cNvSpPr>
          <p:nvPr/>
        </p:nvSpPr>
        <p:spPr bwMode="auto">
          <a:xfrm>
            <a:off x="6096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6" name="Oval 1582"/>
          <p:cNvSpPr>
            <a:spLocks noChangeArrowheads="1"/>
          </p:cNvSpPr>
          <p:nvPr/>
        </p:nvSpPr>
        <p:spPr bwMode="auto">
          <a:xfrm>
            <a:off x="6629400" y="1981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7" name="Oval 1583"/>
          <p:cNvSpPr>
            <a:spLocks noChangeArrowheads="1"/>
          </p:cNvSpPr>
          <p:nvPr/>
        </p:nvSpPr>
        <p:spPr bwMode="auto">
          <a:xfrm>
            <a:off x="62484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8" name="Oval 1584"/>
          <p:cNvSpPr>
            <a:spLocks noChangeArrowheads="1"/>
          </p:cNvSpPr>
          <p:nvPr/>
        </p:nvSpPr>
        <p:spPr bwMode="auto">
          <a:xfrm>
            <a:off x="61722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29" name="Oval 1585"/>
          <p:cNvSpPr>
            <a:spLocks noChangeArrowheads="1"/>
          </p:cNvSpPr>
          <p:nvPr/>
        </p:nvSpPr>
        <p:spPr bwMode="auto">
          <a:xfrm>
            <a:off x="6248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0" name="Oval 1586"/>
          <p:cNvSpPr>
            <a:spLocks noChangeArrowheads="1"/>
          </p:cNvSpPr>
          <p:nvPr/>
        </p:nvSpPr>
        <p:spPr bwMode="auto">
          <a:xfrm>
            <a:off x="61722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1" name="Oval 1587"/>
          <p:cNvSpPr>
            <a:spLocks noChangeArrowheads="1"/>
          </p:cNvSpPr>
          <p:nvPr/>
        </p:nvSpPr>
        <p:spPr bwMode="auto">
          <a:xfrm>
            <a:off x="6248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2" name="Oval 1588"/>
          <p:cNvSpPr>
            <a:spLocks noChangeArrowheads="1"/>
          </p:cNvSpPr>
          <p:nvPr/>
        </p:nvSpPr>
        <p:spPr bwMode="auto">
          <a:xfrm>
            <a:off x="6629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3" name="Oval 1589"/>
          <p:cNvSpPr>
            <a:spLocks noChangeArrowheads="1"/>
          </p:cNvSpPr>
          <p:nvPr/>
        </p:nvSpPr>
        <p:spPr bwMode="auto">
          <a:xfrm>
            <a:off x="6629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4" name="Oval 1590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5" name="Oval 1591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6" name="Oval 1592"/>
          <p:cNvSpPr>
            <a:spLocks noChangeArrowheads="1"/>
          </p:cNvSpPr>
          <p:nvPr/>
        </p:nvSpPr>
        <p:spPr bwMode="auto">
          <a:xfrm>
            <a:off x="7010400" y="2133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7" name="Oval 1593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8" name="Oval 1594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39" name="Oval 1595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0" name="Oval 1596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1" name="Oval 1597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2" name="Oval 1598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3" name="Oval 1599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4" name="Oval 1600"/>
          <p:cNvSpPr>
            <a:spLocks noChangeArrowheads="1"/>
          </p:cNvSpPr>
          <p:nvPr/>
        </p:nvSpPr>
        <p:spPr bwMode="auto">
          <a:xfrm>
            <a:off x="74676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5" name="Oval 1601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6" name="Oval 1602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7" name="Oval 1603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8" name="Oval 1604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49" name="Oval 1605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0" name="Oval 1606"/>
          <p:cNvSpPr>
            <a:spLocks noChangeArrowheads="1"/>
          </p:cNvSpPr>
          <p:nvPr/>
        </p:nvSpPr>
        <p:spPr bwMode="auto">
          <a:xfrm>
            <a:off x="75438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1" name="Oval 1607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2" name="Oval 1608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3" name="Oval 1609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4" name="Oval 1610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5" name="Oval 1611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6" name="Oval 1612"/>
          <p:cNvSpPr>
            <a:spLocks noChangeArrowheads="1"/>
          </p:cNvSpPr>
          <p:nvPr/>
        </p:nvSpPr>
        <p:spPr bwMode="auto">
          <a:xfrm>
            <a:off x="74676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7" name="Oval 1613"/>
          <p:cNvSpPr>
            <a:spLocks noChangeArrowheads="1"/>
          </p:cNvSpPr>
          <p:nvPr/>
        </p:nvSpPr>
        <p:spPr bwMode="auto">
          <a:xfrm>
            <a:off x="7010400" y="2057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8" name="Oval 1614"/>
          <p:cNvSpPr>
            <a:spLocks noChangeArrowheads="1"/>
          </p:cNvSpPr>
          <p:nvPr/>
        </p:nvSpPr>
        <p:spPr bwMode="auto">
          <a:xfrm>
            <a:off x="7162800" y="2286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59" name="Oval 1615"/>
          <p:cNvSpPr>
            <a:spLocks noChangeArrowheads="1"/>
          </p:cNvSpPr>
          <p:nvPr/>
        </p:nvSpPr>
        <p:spPr bwMode="auto">
          <a:xfrm>
            <a:off x="70866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0" name="Oval 1616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1" name="Oval 1617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2" name="Oval 1618"/>
          <p:cNvSpPr>
            <a:spLocks noChangeArrowheads="1"/>
          </p:cNvSpPr>
          <p:nvPr/>
        </p:nvSpPr>
        <p:spPr bwMode="auto">
          <a:xfrm>
            <a:off x="75438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3" name="Oval 1619"/>
          <p:cNvSpPr>
            <a:spLocks noChangeArrowheads="1"/>
          </p:cNvSpPr>
          <p:nvPr/>
        </p:nvSpPr>
        <p:spPr bwMode="auto">
          <a:xfrm>
            <a:off x="70866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4" name="Oval 1620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5" name="Oval 1621"/>
          <p:cNvSpPr>
            <a:spLocks noChangeArrowheads="1"/>
          </p:cNvSpPr>
          <p:nvPr/>
        </p:nvSpPr>
        <p:spPr bwMode="auto">
          <a:xfrm>
            <a:off x="70104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6" name="Oval 1622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7" name="Oval 1623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8" name="Oval 1624"/>
          <p:cNvSpPr>
            <a:spLocks noChangeArrowheads="1"/>
          </p:cNvSpPr>
          <p:nvPr/>
        </p:nvSpPr>
        <p:spPr bwMode="auto">
          <a:xfrm>
            <a:off x="70866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69" name="Oval 1625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0" name="Oval 1626"/>
          <p:cNvSpPr>
            <a:spLocks noChangeArrowheads="1"/>
          </p:cNvSpPr>
          <p:nvPr/>
        </p:nvSpPr>
        <p:spPr bwMode="auto">
          <a:xfrm>
            <a:off x="70104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1" name="Oval 1627"/>
          <p:cNvSpPr>
            <a:spLocks noChangeArrowheads="1"/>
          </p:cNvSpPr>
          <p:nvPr/>
        </p:nvSpPr>
        <p:spPr bwMode="auto">
          <a:xfrm>
            <a:off x="75438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2" name="Oval 1628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3" name="Oval 1629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4" name="Oval 1630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5" name="Oval 1631"/>
          <p:cNvSpPr>
            <a:spLocks noChangeArrowheads="1"/>
          </p:cNvSpPr>
          <p:nvPr/>
        </p:nvSpPr>
        <p:spPr bwMode="auto">
          <a:xfrm>
            <a:off x="7467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6" name="Oval 1632"/>
          <p:cNvSpPr>
            <a:spLocks noChangeArrowheads="1"/>
          </p:cNvSpPr>
          <p:nvPr/>
        </p:nvSpPr>
        <p:spPr bwMode="auto">
          <a:xfrm>
            <a:off x="7010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7" name="Oval 1633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8" name="Oval 1634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79" name="Oval 1635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0" name="Oval 1636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1" name="Oval 1637"/>
          <p:cNvSpPr>
            <a:spLocks noChangeArrowheads="1"/>
          </p:cNvSpPr>
          <p:nvPr/>
        </p:nvSpPr>
        <p:spPr bwMode="auto">
          <a:xfrm>
            <a:off x="74676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2" name="Oval 1638"/>
          <p:cNvSpPr>
            <a:spLocks noChangeArrowheads="1"/>
          </p:cNvSpPr>
          <p:nvPr/>
        </p:nvSpPr>
        <p:spPr bwMode="auto">
          <a:xfrm>
            <a:off x="70104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3" name="Oval 1639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4" name="Oval 1640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5" name="Oval 1641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6" name="Oval 1642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7" name="Oval 1643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8" name="Oval 1644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89" name="Oval 1645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0" name="Oval 1646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1" name="Oval 1647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2" name="Oval 1648"/>
          <p:cNvSpPr>
            <a:spLocks noChangeArrowheads="1"/>
          </p:cNvSpPr>
          <p:nvPr/>
        </p:nvSpPr>
        <p:spPr bwMode="auto">
          <a:xfrm>
            <a:off x="75438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3" name="Oval 1649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4" name="Oval 1650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5" name="Oval 1651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6" name="Oval 1652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7" name="Oval 1653"/>
          <p:cNvSpPr>
            <a:spLocks noChangeArrowheads="1"/>
          </p:cNvSpPr>
          <p:nvPr/>
        </p:nvSpPr>
        <p:spPr bwMode="auto">
          <a:xfrm>
            <a:off x="75438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8" name="Oval 1654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99" name="Oval 1655"/>
          <p:cNvSpPr>
            <a:spLocks noChangeArrowheads="1"/>
          </p:cNvSpPr>
          <p:nvPr/>
        </p:nvSpPr>
        <p:spPr bwMode="auto">
          <a:xfrm>
            <a:off x="7543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0" name="Oval 1656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1" name="Oval 1657"/>
          <p:cNvSpPr>
            <a:spLocks noChangeArrowheads="1"/>
          </p:cNvSpPr>
          <p:nvPr/>
        </p:nvSpPr>
        <p:spPr bwMode="auto">
          <a:xfrm>
            <a:off x="76962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2" name="Oval 1658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3" name="Oval 1659"/>
          <p:cNvSpPr>
            <a:spLocks noChangeArrowheads="1"/>
          </p:cNvSpPr>
          <p:nvPr/>
        </p:nvSpPr>
        <p:spPr bwMode="auto">
          <a:xfrm>
            <a:off x="75438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4" name="Oval 1660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5" name="Oval 1661"/>
          <p:cNvSpPr>
            <a:spLocks noChangeArrowheads="1"/>
          </p:cNvSpPr>
          <p:nvPr/>
        </p:nvSpPr>
        <p:spPr bwMode="auto">
          <a:xfrm>
            <a:off x="7620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6" name="Oval 1662"/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7" name="Oval 1663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8" name="Oval 1664"/>
          <p:cNvSpPr>
            <a:spLocks noChangeArrowheads="1"/>
          </p:cNvSpPr>
          <p:nvPr/>
        </p:nvSpPr>
        <p:spPr bwMode="auto">
          <a:xfrm>
            <a:off x="75438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09" name="Oval 1665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0" name="Oval 1666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1" name="Oval 1667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2" name="Oval 1668"/>
          <p:cNvSpPr>
            <a:spLocks noChangeArrowheads="1"/>
          </p:cNvSpPr>
          <p:nvPr/>
        </p:nvSpPr>
        <p:spPr bwMode="auto">
          <a:xfrm>
            <a:off x="76962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3" name="Oval 1669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4" name="Oval 1670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5" name="Oval 1671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6" name="Oval 1672"/>
          <p:cNvSpPr>
            <a:spLocks noChangeArrowheads="1"/>
          </p:cNvSpPr>
          <p:nvPr/>
        </p:nvSpPr>
        <p:spPr bwMode="auto">
          <a:xfrm>
            <a:off x="76200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7" name="Oval 1673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8" name="Oval 1674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19" name="Oval 1675"/>
          <p:cNvSpPr>
            <a:spLocks noChangeArrowheads="1"/>
          </p:cNvSpPr>
          <p:nvPr/>
        </p:nvSpPr>
        <p:spPr bwMode="auto">
          <a:xfrm>
            <a:off x="75438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0" name="Oval 1676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1" name="Oval 1677"/>
          <p:cNvSpPr>
            <a:spLocks noChangeArrowheads="1"/>
          </p:cNvSpPr>
          <p:nvPr/>
        </p:nvSpPr>
        <p:spPr bwMode="auto">
          <a:xfrm>
            <a:off x="76962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2" name="Oval 1678"/>
          <p:cNvSpPr>
            <a:spLocks noChangeArrowheads="1"/>
          </p:cNvSpPr>
          <p:nvPr/>
        </p:nvSpPr>
        <p:spPr bwMode="auto">
          <a:xfrm>
            <a:off x="76200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3" name="Oval 1679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4" name="Oval 1680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5" name="Oval 1681"/>
          <p:cNvSpPr>
            <a:spLocks noChangeArrowheads="1"/>
          </p:cNvSpPr>
          <p:nvPr/>
        </p:nvSpPr>
        <p:spPr bwMode="auto">
          <a:xfrm>
            <a:off x="7391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6" name="Oval 1682"/>
          <p:cNvSpPr>
            <a:spLocks noChangeArrowheads="1"/>
          </p:cNvSpPr>
          <p:nvPr/>
        </p:nvSpPr>
        <p:spPr bwMode="auto">
          <a:xfrm>
            <a:off x="76200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7" name="Oval 1683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8" name="Oval 1684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29" name="Oval 1685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0" name="Oval 1686"/>
          <p:cNvSpPr>
            <a:spLocks noChangeArrowheads="1"/>
          </p:cNvSpPr>
          <p:nvPr/>
        </p:nvSpPr>
        <p:spPr bwMode="auto">
          <a:xfrm>
            <a:off x="7391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1" name="Oval 1687"/>
          <p:cNvSpPr>
            <a:spLocks noChangeArrowheads="1"/>
          </p:cNvSpPr>
          <p:nvPr/>
        </p:nvSpPr>
        <p:spPr bwMode="auto">
          <a:xfrm>
            <a:off x="76200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2" name="Oval 1688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3" name="Oval 1689"/>
          <p:cNvSpPr>
            <a:spLocks noChangeArrowheads="1"/>
          </p:cNvSpPr>
          <p:nvPr/>
        </p:nvSpPr>
        <p:spPr bwMode="auto">
          <a:xfrm>
            <a:off x="7543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4" name="Oval 1690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5" name="Oval 1691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6" name="Oval 1692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7" name="Oval 1693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8" name="Oval 1694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39" name="Oval 1695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0" name="Oval 1696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1" name="Oval 1697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2" name="Oval 1698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3" name="Oval 1699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4" name="Oval 1700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5" name="Oval 1701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6" name="Oval 1702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7" name="Oval 1703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8" name="Oval 1704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49" name="Oval 1705"/>
          <p:cNvSpPr>
            <a:spLocks noChangeArrowheads="1"/>
          </p:cNvSpPr>
          <p:nvPr/>
        </p:nvSpPr>
        <p:spPr bwMode="auto">
          <a:xfrm>
            <a:off x="7467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0" name="Oval 1706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1" name="Oval 1707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2" name="Oval 1708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3" name="Oval 1709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4" name="Oval 1710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5" name="Oval 1711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6" name="Oval 1712"/>
          <p:cNvSpPr>
            <a:spLocks noChangeArrowheads="1"/>
          </p:cNvSpPr>
          <p:nvPr/>
        </p:nvSpPr>
        <p:spPr bwMode="auto">
          <a:xfrm>
            <a:off x="70866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7" name="Oval 1713"/>
          <p:cNvSpPr>
            <a:spLocks noChangeArrowheads="1"/>
          </p:cNvSpPr>
          <p:nvPr/>
        </p:nvSpPr>
        <p:spPr bwMode="auto">
          <a:xfrm>
            <a:off x="7010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8" name="Oval 1714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59" name="Oval 1715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0" name="Oval 1716"/>
          <p:cNvSpPr>
            <a:spLocks noChangeArrowheads="1"/>
          </p:cNvSpPr>
          <p:nvPr/>
        </p:nvSpPr>
        <p:spPr bwMode="auto">
          <a:xfrm>
            <a:off x="74676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1" name="Oval 1717"/>
          <p:cNvSpPr>
            <a:spLocks noChangeArrowheads="1"/>
          </p:cNvSpPr>
          <p:nvPr/>
        </p:nvSpPr>
        <p:spPr bwMode="auto">
          <a:xfrm>
            <a:off x="7010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2" name="Oval 1718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3" name="Oval 1719"/>
          <p:cNvSpPr>
            <a:spLocks noChangeArrowheads="1"/>
          </p:cNvSpPr>
          <p:nvPr/>
        </p:nvSpPr>
        <p:spPr bwMode="auto">
          <a:xfrm>
            <a:off x="7467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4" name="Oval 1720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5" name="Oval 1721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6" name="Oval 1722"/>
          <p:cNvSpPr>
            <a:spLocks noChangeArrowheads="1"/>
          </p:cNvSpPr>
          <p:nvPr/>
        </p:nvSpPr>
        <p:spPr bwMode="auto">
          <a:xfrm>
            <a:off x="7010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7" name="Oval 1723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8" name="Oval 1724"/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69" name="Oval 1725"/>
          <p:cNvSpPr>
            <a:spLocks noChangeArrowheads="1"/>
          </p:cNvSpPr>
          <p:nvPr/>
        </p:nvSpPr>
        <p:spPr bwMode="auto">
          <a:xfrm>
            <a:off x="74676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0" name="Oval 1726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1" name="Oval 1727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2" name="Oval 1728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3" name="Oval 1729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4" name="Oval 1730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5" name="Oval 1731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6" name="Oval 1732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7" name="Oval 1733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8" name="Oval 1734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79" name="Oval 1735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0" name="Oval 1736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1" name="Oval 1737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2" name="Oval 1738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3" name="Oval 1739"/>
          <p:cNvSpPr>
            <a:spLocks noChangeArrowheads="1"/>
          </p:cNvSpPr>
          <p:nvPr/>
        </p:nvSpPr>
        <p:spPr bwMode="auto">
          <a:xfrm>
            <a:off x="7010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4" name="Oval 1740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5" name="Oval 1741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6" name="Oval 1742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7" name="Oval 1743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8" name="Oval 1744"/>
          <p:cNvSpPr>
            <a:spLocks noChangeArrowheads="1"/>
          </p:cNvSpPr>
          <p:nvPr/>
        </p:nvSpPr>
        <p:spPr bwMode="auto">
          <a:xfrm>
            <a:off x="7467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89" name="Oval 1745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0" name="Oval 1746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1" name="Oval 1747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2" name="Oval 1748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3" name="Oval 1749"/>
          <p:cNvSpPr>
            <a:spLocks noChangeArrowheads="1"/>
          </p:cNvSpPr>
          <p:nvPr/>
        </p:nvSpPr>
        <p:spPr bwMode="auto">
          <a:xfrm>
            <a:off x="74676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4" name="Oval 1750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5" name="Oval 1751"/>
          <p:cNvSpPr>
            <a:spLocks noChangeArrowheads="1"/>
          </p:cNvSpPr>
          <p:nvPr/>
        </p:nvSpPr>
        <p:spPr bwMode="auto">
          <a:xfrm>
            <a:off x="7467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6" name="Oval 1752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7" name="Oval 1753"/>
          <p:cNvSpPr>
            <a:spLocks noChangeArrowheads="1"/>
          </p:cNvSpPr>
          <p:nvPr/>
        </p:nvSpPr>
        <p:spPr bwMode="auto">
          <a:xfrm>
            <a:off x="7620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8" name="Oval 1754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99" name="Oval 1755"/>
          <p:cNvSpPr>
            <a:spLocks noChangeArrowheads="1"/>
          </p:cNvSpPr>
          <p:nvPr/>
        </p:nvSpPr>
        <p:spPr bwMode="auto">
          <a:xfrm>
            <a:off x="74676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0" name="Oval 1756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1" name="Oval 1757"/>
          <p:cNvSpPr>
            <a:spLocks noChangeArrowheads="1"/>
          </p:cNvSpPr>
          <p:nvPr/>
        </p:nvSpPr>
        <p:spPr bwMode="auto">
          <a:xfrm>
            <a:off x="7543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2" name="Oval 1758"/>
          <p:cNvSpPr>
            <a:spLocks noChangeArrowheads="1"/>
          </p:cNvSpPr>
          <p:nvPr/>
        </p:nvSpPr>
        <p:spPr bwMode="auto">
          <a:xfrm>
            <a:off x="74676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3" name="Oval 1759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4" name="Oval 1760"/>
          <p:cNvSpPr>
            <a:spLocks noChangeArrowheads="1"/>
          </p:cNvSpPr>
          <p:nvPr/>
        </p:nvSpPr>
        <p:spPr bwMode="auto">
          <a:xfrm>
            <a:off x="74676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5" name="Oval 1761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6" name="Oval 1762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7" name="Oval 1763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8" name="Oval 1764"/>
          <p:cNvSpPr>
            <a:spLocks noChangeArrowheads="1"/>
          </p:cNvSpPr>
          <p:nvPr/>
        </p:nvSpPr>
        <p:spPr bwMode="auto">
          <a:xfrm>
            <a:off x="76200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09" name="Oval 1765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0" name="Oval 1766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1" name="Oval 1767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2" name="Oval 1768"/>
          <p:cNvSpPr>
            <a:spLocks noChangeArrowheads="1"/>
          </p:cNvSpPr>
          <p:nvPr/>
        </p:nvSpPr>
        <p:spPr bwMode="auto">
          <a:xfrm>
            <a:off x="7543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3" name="Oval 1769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4" name="Oval 1770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5" name="Oval 1771"/>
          <p:cNvSpPr>
            <a:spLocks noChangeArrowheads="1"/>
          </p:cNvSpPr>
          <p:nvPr/>
        </p:nvSpPr>
        <p:spPr bwMode="auto">
          <a:xfrm>
            <a:off x="74676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6" name="Oval 1772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7" name="Oval 1773"/>
          <p:cNvSpPr>
            <a:spLocks noChangeArrowheads="1"/>
          </p:cNvSpPr>
          <p:nvPr/>
        </p:nvSpPr>
        <p:spPr bwMode="auto">
          <a:xfrm>
            <a:off x="76200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8" name="Oval 1774"/>
          <p:cNvSpPr>
            <a:spLocks noChangeArrowheads="1"/>
          </p:cNvSpPr>
          <p:nvPr/>
        </p:nvSpPr>
        <p:spPr bwMode="auto">
          <a:xfrm>
            <a:off x="7543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19" name="Oval 1775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0" name="Oval 1776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1" name="Oval 1777"/>
          <p:cNvSpPr>
            <a:spLocks noChangeArrowheads="1"/>
          </p:cNvSpPr>
          <p:nvPr/>
        </p:nvSpPr>
        <p:spPr bwMode="auto">
          <a:xfrm>
            <a:off x="7315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2" name="Oval 1778"/>
          <p:cNvSpPr>
            <a:spLocks noChangeArrowheads="1"/>
          </p:cNvSpPr>
          <p:nvPr/>
        </p:nvSpPr>
        <p:spPr bwMode="auto">
          <a:xfrm>
            <a:off x="7543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3" name="Oval 1779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4" name="Oval 1780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5" name="Oval 1781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6" name="Oval 1782"/>
          <p:cNvSpPr>
            <a:spLocks noChangeArrowheads="1"/>
          </p:cNvSpPr>
          <p:nvPr/>
        </p:nvSpPr>
        <p:spPr bwMode="auto">
          <a:xfrm>
            <a:off x="7315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7" name="Oval 1783"/>
          <p:cNvSpPr>
            <a:spLocks noChangeArrowheads="1"/>
          </p:cNvSpPr>
          <p:nvPr/>
        </p:nvSpPr>
        <p:spPr bwMode="auto">
          <a:xfrm>
            <a:off x="7543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8" name="Oval 1784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29" name="Oval 1785"/>
          <p:cNvSpPr>
            <a:spLocks noChangeArrowheads="1"/>
          </p:cNvSpPr>
          <p:nvPr/>
        </p:nvSpPr>
        <p:spPr bwMode="auto">
          <a:xfrm>
            <a:off x="7467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0" name="Oval 1786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1" name="Oval 1787"/>
          <p:cNvSpPr>
            <a:spLocks noChangeArrowheads="1"/>
          </p:cNvSpPr>
          <p:nvPr/>
        </p:nvSpPr>
        <p:spPr bwMode="auto">
          <a:xfrm>
            <a:off x="7162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2" name="Oval 1788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3" name="Oval 1789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4" name="Oval 1790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5" name="Oval 1791"/>
          <p:cNvSpPr>
            <a:spLocks noChangeArrowheads="1"/>
          </p:cNvSpPr>
          <p:nvPr/>
        </p:nvSpPr>
        <p:spPr bwMode="auto">
          <a:xfrm>
            <a:off x="7162800" y="2286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6" name="Oval 1792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7" name="Oval 1793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8" name="Oval 1794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39" name="Oval 1795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0" name="Oval 1796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1" name="Oval 1797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2" name="Oval 1798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3" name="Oval 1799"/>
          <p:cNvSpPr>
            <a:spLocks noChangeArrowheads="1"/>
          </p:cNvSpPr>
          <p:nvPr/>
        </p:nvSpPr>
        <p:spPr bwMode="auto">
          <a:xfrm>
            <a:off x="70866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4" name="Oval 1800"/>
          <p:cNvSpPr>
            <a:spLocks noChangeArrowheads="1"/>
          </p:cNvSpPr>
          <p:nvPr/>
        </p:nvSpPr>
        <p:spPr bwMode="auto">
          <a:xfrm>
            <a:off x="7162800" y="2209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5" name="Oval 1801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6" name="Oval 1802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7" name="Oval 1803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8" name="Oval 1804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49" name="Oval 1805"/>
          <p:cNvSpPr>
            <a:spLocks noChangeArrowheads="1"/>
          </p:cNvSpPr>
          <p:nvPr/>
        </p:nvSpPr>
        <p:spPr bwMode="auto">
          <a:xfrm>
            <a:off x="76962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0" name="Oval 1806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1" name="Oval 1807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2" name="Oval 1808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3" name="Oval 1809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4" name="Oval 1810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5" name="Oval 1811"/>
          <p:cNvSpPr>
            <a:spLocks noChangeArrowheads="1"/>
          </p:cNvSpPr>
          <p:nvPr/>
        </p:nvSpPr>
        <p:spPr bwMode="auto">
          <a:xfrm>
            <a:off x="70866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6" name="Oval 1812"/>
          <p:cNvSpPr>
            <a:spLocks noChangeArrowheads="1"/>
          </p:cNvSpPr>
          <p:nvPr/>
        </p:nvSpPr>
        <p:spPr bwMode="auto">
          <a:xfrm>
            <a:off x="7162800" y="2209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7" name="Oval 1813"/>
          <p:cNvSpPr>
            <a:spLocks noChangeArrowheads="1"/>
          </p:cNvSpPr>
          <p:nvPr/>
        </p:nvSpPr>
        <p:spPr bwMode="auto">
          <a:xfrm>
            <a:off x="7315200" y="2438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8" name="Oval 1814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59" name="Oval 1815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0" name="Oval 1816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1" name="Oval 1817"/>
          <p:cNvSpPr>
            <a:spLocks noChangeArrowheads="1"/>
          </p:cNvSpPr>
          <p:nvPr/>
        </p:nvSpPr>
        <p:spPr bwMode="auto">
          <a:xfrm>
            <a:off x="76962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2" name="Oval 1818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3" name="Oval 1819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4" name="Oval 1820"/>
          <p:cNvSpPr>
            <a:spLocks noChangeArrowheads="1"/>
          </p:cNvSpPr>
          <p:nvPr/>
        </p:nvSpPr>
        <p:spPr bwMode="auto">
          <a:xfrm>
            <a:off x="71628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5" name="Oval 1821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6" name="Oval 1822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7" name="Oval 1823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8" name="Oval 1824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69" name="Oval 1825"/>
          <p:cNvSpPr>
            <a:spLocks noChangeArrowheads="1"/>
          </p:cNvSpPr>
          <p:nvPr/>
        </p:nvSpPr>
        <p:spPr bwMode="auto">
          <a:xfrm>
            <a:off x="71628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0" name="Oval 1826"/>
          <p:cNvSpPr>
            <a:spLocks noChangeArrowheads="1"/>
          </p:cNvSpPr>
          <p:nvPr/>
        </p:nvSpPr>
        <p:spPr bwMode="auto">
          <a:xfrm>
            <a:off x="76962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1" name="Oval 1827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2" name="Oval 1828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3" name="Oval 1829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4" name="Oval 1830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5" name="Oval 1831"/>
          <p:cNvSpPr>
            <a:spLocks noChangeArrowheads="1"/>
          </p:cNvSpPr>
          <p:nvPr/>
        </p:nvSpPr>
        <p:spPr bwMode="auto">
          <a:xfrm>
            <a:off x="7162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6" name="Oval 1832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7" name="Oval 1833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8" name="Oval 1834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79" name="Oval 1835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0" name="Oval 1836"/>
          <p:cNvSpPr>
            <a:spLocks noChangeArrowheads="1"/>
          </p:cNvSpPr>
          <p:nvPr/>
        </p:nvSpPr>
        <p:spPr bwMode="auto">
          <a:xfrm>
            <a:off x="7086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1" name="Oval 1837"/>
          <p:cNvSpPr>
            <a:spLocks noChangeArrowheads="1"/>
          </p:cNvSpPr>
          <p:nvPr/>
        </p:nvSpPr>
        <p:spPr bwMode="auto">
          <a:xfrm>
            <a:off x="71628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2" name="Oval 1838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3" name="Oval 1839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4" name="Oval 1840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5" name="Oval 1841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6" name="Oval 1842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7" name="Oval 1843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8" name="Oval 1844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89" name="Oval 1845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0" name="Oval 1846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1" name="Oval 1847"/>
          <p:cNvSpPr>
            <a:spLocks noChangeArrowheads="1"/>
          </p:cNvSpPr>
          <p:nvPr/>
        </p:nvSpPr>
        <p:spPr bwMode="auto">
          <a:xfrm>
            <a:off x="76962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2" name="Oval 1848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3" name="Oval 1849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4" name="Oval 1850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5" name="Oval 1851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6" name="Oval 1852"/>
          <p:cNvSpPr>
            <a:spLocks noChangeArrowheads="1"/>
          </p:cNvSpPr>
          <p:nvPr/>
        </p:nvSpPr>
        <p:spPr bwMode="auto">
          <a:xfrm>
            <a:off x="76962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7" name="Oval 1853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8" name="Oval 1854"/>
          <p:cNvSpPr>
            <a:spLocks noChangeArrowheads="1"/>
          </p:cNvSpPr>
          <p:nvPr/>
        </p:nvSpPr>
        <p:spPr bwMode="auto">
          <a:xfrm>
            <a:off x="7696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99" name="Oval 1855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0" name="Oval 1856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1" name="Oval 1857"/>
          <p:cNvSpPr>
            <a:spLocks noChangeArrowheads="1"/>
          </p:cNvSpPr>
          <p:nvPr/>
        </p:nvSpPr>
        <p:spPr bwMode="auto">
          <a:xfrm>
            <a:off x="76962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2" name="Oval 1858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3" name="Oval 1859"/>
          <p:cNvSpPr>
            <a:spLocks noChangeArrowheads="1"/>
          </p:cNvSpPr>
          <p:nvPr/>
        </p:nvSpPr>
        <p:spPr bwMode="auto">
          <a:xfrm>
            <a:off x="7772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4" name="Oval 1860"/>
          <p:cNvSpPr>
            <a:spLocks noChangeArrowheads="1"/>
          </p:cNvSpPr>
          <p:nvPr/>
        </p:nvSpPr>
        <p:spPr bwMode="auto">
          <a:xfrm>
            <a:off x="76962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5" name="Oval 1861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6" name="Oval 1862"/>
          <p:cNvSpPr>
            <a:spLocks noChangeArrowheads="1"/>
          </p:cNvSpPr>
          <p:nvPr/>
        </p:nvSpPr>
        <p:spPr bwMode="auto">
          <a:xfrm>
            <a:off x="76962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7" name="Oval 1863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8" name="Oval 1864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09" name="Oval 1865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0" name="Oval 1866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1" name="Oval 1867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2" name="Oval 1868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3" name="Oval 1869"/>
          <p:cNvSpPr>
            <a:spLocks noChangeArrowheads="1"/>
          </p:cNvSpPr>
          <p:nvPr/>
        </p:nvSpPr>
        <p:spPr bwMode="auto">
          <a:xfrm>
            <a:off x="77724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4" name="Oval 1870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5" name="Oval 1871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6" name="Oval 1872"/>
          <p:cNvSpPr>
            <a:spLocks noChangeArrowheads="1"/>
          </p:cNvSpPr>
          <p:nvPr/>
        </p:nvSpPr>
        <p:spPr bwMode="auto">
          <a:xfrm>
            <a:off x="76962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7" name="Oval 1873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8" name="Oval 1874"/>
          <p:cNvSpPr>
            <a:spLocks noChangeArrowheads="1"/>
          </p:cNvSpPr>
          <p:nvPr/>
        </p:nvSpPr>
        <p:spPr bwMode="auto">
          <a:xfrm>
            <a:off x="77724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19" name="Oval 1875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0" name="Oval 1876"/>
          <p:cNvSpPr>
            <a:spLocks noChangeArrowheads="1"/>
          </p:cNvSpPr>
          <p:nvPr/>
        </p:nvSpPr>
        <p:spPr bwMode="auto">
          <a:xfrm>
            <a:off x="7543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1" name="Oval 1877"/>
          <p:cNvSpPr>
            <a:spLocks noChangeArrowheads="1"/>
          </p:cNvSpPr>
          <p:nvPr/>
        </p:nvSpPr>
        <p:spPr bwMode="auto">
          <a:xfrm>
            <a:off x="77724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2" name="Oval 1878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3" name="Oval 1879"/>
          <p:cNvSpPr>
            <a:spLocks noChangeArrowheads="1"/>
          </p:cNvSpPr>
          <p:nvPr/>
        </p:nvSpPr>
        <p:spPr bwMode="auto">
          <a:xfrm>
            <a:off x="7543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4" name="Oval 1880"/>
          <p:cNvSpPr>
            <a:spLocks noChangeArrowheads="1"/>
          </p:cNvSpPr>
          <p:nvPr/>
        </p:nvSpPr>
        <p:spPr bwMode="auto">
          <a:xfrm>
            <a:off x="77724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5" name="Oval 1881"/>
          <p:cNvSpPr>
            <a:spLocks noChangeArrowheads="1"/>
          </p:cNvSpPr>
          <p:nvPr/>
        </p:nvSpPr>
        <p:spPr bwMode="auto">
          <a:xfrm>
            <a:off x="7696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6" name="Oval 1882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7" name="Oval 1883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8" name="Oval 1884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29" name="Oval 1885"/>
          <p:cNvSpPr>
            <a:spLocks noChangeArrowheads="1"/>
          </p:cNvSpPr>
          <p:nvPr/>
        </p:nvSpPr>
        <p:spPr bwMode="auto">
          <a:xfrm>
            <a:off x="70866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0" name="Oval 1886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1" name="Oval 1887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2" name="Oval 1888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3" name="Oval 1889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4" name="Oval 1890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5" name="Oval 1891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6" name="Oval 1892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7" name="Oval 1893"/>
          <p:cNvSpPr>
            <a:spLocks noChangeArrowheads="1"/>
          </p:cNvSpPr>
          <p:nvPr/>
        </p:nvSpPr>
        <p:spPr bwMode="auto">
          <a:xfrm>
            <a:off x="7010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8" name="Oval 1894"/>
          <p:cNvSpPr>
            <a:spLocks noChangeArrowheads="1"/>
          </p:cNvSpPr>
          <p:nvPr/>
        </p:nvSpPr>
        <p:spPr bwMode="auto">
          <a:xfrm>
            <a:off x="70866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39" name="Oval 1895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0" name="Oval 1896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1" name="Oval 1897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2" name="Oval 1898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3" name="Oval 1899"/>
          <p:cNvSpPr>
            <a:spLocks noChangeArrowheads="1"/>
          </p:cNvSpPr>
          <p:nvPr/>
        </p:nvSpPr>
        <p:spPr bwMode="auto">
          <a:xfrm>
            <a:off x="7620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4" name="Oval 1900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5" name="Oval 1901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6" name="Oval 1902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7" name="Oval 1903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8" name="Oval 1904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49" name="Oval 1905"/>
          <p:cNvSpPr>
            <a:spLocks noChangeArrowheads="1"/>
          </p:cNvSpPr>
          <p:nvPr/>
        </p:nvSpPr>
        <p:spPr bwMode="auto">
          <a:xfrm>
            <a:off x="7010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0" name="Oval 1906"/>
          <p:cNvSpPr>
            <a:spLocks noChangeArrowheads="1"/>
          </p:cNvSpPr>
          <p:nvPr/>
        </p:nvSpPr>
        <p:spPr bwMode="auto">
          <a:xfrm>
            <a:off x="70866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1" name="Oval 1907"/>
          <p:cNvSpPr>
            <a:spLocks noChangeArrowheads="1"/>
          </p:cNvSpPr>
          <p:nvPr/>
        </p:nvSpPr>
        <p:spPr bwMode="auto">
          <a:xfrm>
            <a:off x="72390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2" name="Oval 1908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3" name="Oval 1909"/>
          <p:cNvSpPr>
            <a:spLocks noChangeArrowheads="1"/>
          </p:cNvSpPr>
          <p:nvPr/>
        </p:nvSpPr>
        <p:spPr bwMode="auto">
          <a:xfrm>
            <a:off x="72390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4" name="Oval 1910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5" name="Oval 1911"/>
          <p:cNvSpPr>
            <a:spLocks noChangeArrowheads="1"/>
          </p:cNvSpPr>
          <p:nvPr/>
        </p:nvSpPr>
        <p:spPr bwMode="auto">
          <a:xfrm>
            <a:off x="76200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6" name="Oval 1912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7" name="Oval 1913"/>
          <p:cNvSpPr>
            <a:spLocks noChangeArrowheads="1"/>
          </p:cNvSpPr>
          <p:nvPr/>
        </p:nvSpPr>
        <p:spPr bwMode="auto">
          <a:xfrm>
            <a:off x="72390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8" name="Oval 1914"/>
          <p:cNvSpPr>
            <a:spLocks noChangeArrowheads="1"/>
          </p:cNvSpPr>
          <p:nvPr/>
        </p:nvSpPr>
        <p:spPr bwMode="auto">
          <a:xfrm>
            <a:off x="70866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59" name="Oval 1915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0" name="Oval 1916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1" name="Oval 1917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2" name="Oval 1918"/>
          <p:cNvSpPr>
            <a:spLocks noChangeArrowheads="1"/>
          </p:cNvSpPr>
          <p:nvPr/>
        </p:nvSpPr>
        <p:spPr bwMode="auto">
          <a:xfrm>
            <a:off x="72390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3" name="Oval 1919"/>
          <p:cNvSpPr>
            <a:spLocks noChangeArrowheads="1"/>
          </p:cNvSpPr>
          <p:nvPr/>
        </p:nvSpPr>
        <p:spPr bwMode="auto">
          <a:xfrm>
            <a:off x="70866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4" name="Oval 1920"/>
          <p:cNvSpPr>
            <a:spLocks noChangeArrowheads="1"/>
          </p:cNvSpPr>
          <p:nvPr/>
        </p:nvSpPr>
        <p:spPr bwMode="auto">
          <a:xfrm>
            <a:off x="76200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5" name="Oval 1921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6" name="Oval 1922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7" name="Oval 1923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8" name="Oval 1924"/>
          <p:cNvSpPr>
            <a:spLocks noChangeArrowheads="1"/>
          </p:cNvSpPr>
          <p:nvPr/>
        </p:nvSpPr>
        <p:spPr bwMode="auto">
          <a:xfrm>
            <a:off x="7010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69" name="Oval 1925"/>
          <p:cNvSpPr>
            <a:spLocks noChangeArrowheads="1"/>
          </p:cNvSpPr>
          <p:nvPr/>
        </p:nvSpPr>
        <p:spPr bwMode="auto">
          <a:xfrm>
            <a:off x="7086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0" name="Oval 1926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1" name="Oval 1927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2" name="Oval 1928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3" name="Oval 1929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4" name="Oval 1930"/>
          <p:cNvSpPr>
            <a:spLocks noChangeArrowheads="1"/>
          </p:cNvSpPr>
          <p:nvPr/>
        </p:nvSpPr>
        <p:spPr bwMode="auto">
          <a:xfrm>
            <a:off x="7010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5" name="Oval 1931"/>
          <p:cNvSpPr>
            <a:spLocks noChangeArrowheads="1"/>
          </p:cNvSpPr>
          <p:nvPr/>
        </p:nvSpPr>
        <p:spPr bwMode="auto">
          <a:xfrm>
            <a:off x="70866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6" name="Oval 1932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7" name="Oval 1933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8" name="Oval 1934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79" name="Oval 1935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0" name="Oval 1936"/>
          <p:cNvSpPr>
            <a:spLocks noChangeArrowheads="1"/>
          </p:cNvSpPr>
          <p:nvPr/>
        </p:nvSpPr>
        <p:spPr bwMode="auto">
          <a:xfrm>
            <a:off x="7162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1" name="Oval 1937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2" name="Oval 1938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3" name="Oval 1939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4" name="Oval 1940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5" name="Oval 1941"/>
          <p:cNvSpPr>
            <a:spLocks noChangeArrowheads="1"/>
          </p:cNvSpPr>
          <p:nvPr/>
        </p:nvSpPr>
        <p:spPr bwMode="auto">
          <a:xfrm>
            <a:off x="7620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6" name="Oval 1942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7" name="Oval 1943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8" name="Oval 1944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89" name="Oval 1945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0" name="Oval 1946"/>
          <p:cNvSpPr>
            <a:spLocks noChangeArrowheads="1"/>
          </p:cNvSpPr>
          <p:nvPr/>
        </p:nvSpPr>
        <p:spPr bwMode="auto">
          <a:xfrm>
            <a:off x="76200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1" name="Oval 1947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2" name="Oval 1948"/>
          <p:cNvSpPr>
            <a:spLocks noChangeArrowheads="1"/>
          </p:cNvSpPr>
          <p:nvPr/>
        </p:nvSpPr>
        <p:spPr bwMode="auto">
          <a:xfrm>
            <a:off x="7620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3" name="Oval 1949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4" name="Oval 1950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5" name="Oval 1951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6" name="Oval 1952"/>
          <p:cNvSpPr>
            <a:spLocks noChangeArrowheads="1"/>
          </p:cNvSpPr>
          <p:nvPr/>
        </p:nvSpPr>
        <p:spPr bwMode="auto">
          <a:xfrm>
            <a:off x="76200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7" name="Oval 1953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8" name="Oval 1954"/>
          <p:cNvSpPr>
            <a:spLocks noChangeArrowheads="1"/>
          </p:cNvSpPr>
          <p:nvPr/>
        </p:nvSpPr>
        <p:spPr bwMode="auto">
          <a:xfrm>
            <a:off x="76200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99" name="Oval 1955"/>
          <p:cNvSpPr>
            <a:spLocks noChangeArrowheads="1"/>
          </p:cNvSpPr>
          <p:nvPr/>
        </p:nvSpPr>
        <p:spPr bwMode="auto">
          <a:xfrm>
            <a:off x="72390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0" name="Oval 1956"/>
          <p:cNvSpPr>
            <a:spLocks noChangeArrowheads="1"/>
          </p:cNvSpPr>
          <p:nvPr/>
        </p:nvSpPr>
        <p:spPr bwMode="auto">
          <a:xfrm>
            <a:off x="76200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1" name="Oval 1957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2" name="Oval 1958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3" name="Oval 1959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4" name="Oval 1960"/>
          <p:cNvSpPr>
            <a:spLocks noChangeArrowheads="1"/>
          </p:cNvSpPr>
          <p:nvPr/>
        </p:nvSpPr>
        <p:spPr bwMode="auto">
          <a:xfrm>
            <a:off x="77724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5" name="Oval 1961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6" name="Oval 1962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7" name="Oval 1963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8" name="Oval 1964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09" name="Oval 1965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0" name="Oval 1966"/>
          <p:cNvSpPr>
            <a:spLocks noChangeArrowheads="1"/>
          </p:cNvSpPr>
          <p:nvPr/>
        </p:nvSpPr>
        <p:spPr bwMode="auto">
          <a:xfrm>
            <a:off x="76200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1" name="Oval 1967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2" name="Oval 1968"/>
          <p:cNvSpPr>
            <a:spLocks noChangeArrowheads="1"/>
          </p:cNvSpPr>
          <p:nvPr/>
        </p:nvSpPr>
        <p:spPr bwMode="auto">
          <a:xfrm>
            <a:off x="77724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3" name="Oval 1969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4" name="Oval 1970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5" name="Oval 1971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6" name="Oval 1972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7" name="Oval 1973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8" name="Oval 1974"/>
          <p:cNvSpPr>
            <a:spLocks noChangeArrowheads="1"/>
          </p:cNvSpPr>
          <p:nvPr/>
        </p:nvSpPr>
        <p:spPr bwMode="auto">
          <a:xfrm>
            <a:off x="7620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19" name="Oval 1975"/>
          <p:cNvSpPr>
            <a:spLocks noChangeArrowheads="1"/>
          </p:cNvSpPr>
          <p:nvPr/>
        </p:nvSpPr>
        <p:spPr bwMode="auto">
          <a:xfrm>
            <a:off x="7315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0" name="Oval 1976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1" name="Oval 1977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2" name="Oval 1978"/>
          <p:cNvSpPr>
            <a:spLocks noChangeArrowheads="1"/>
          </p:cNvSpPr>
          <p:nvPr/>
        </p:nvSpPr>
        <p:spPr bwMode="auto">
          <a:xfrm>
            <a:off x="7315200" y="2438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3" name="Oval 1979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4" name="Oval 1980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5" name="Oval 1981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6" name="Oval 1982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7" name="Oval 1983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8" name="Oval 1984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29" name="Oval 1985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0" name="Oval 1986"/>
          <p:cNvSpPr>
            <a:spLocks noChangeArrowheads="1"/>
          </p:cNvSpPr>
          <p:nvPr/>
        </p:nvSpPr>
        <p:spPr bwMode="auto">
          <a:xfrm>
            <a:off x="72390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1" name="Oval 1987"/>
          <p:cNvSpPr>
            <a:spLocks noChangeArrowheads="1"/>
          </p:cNvSpPr>
          <p:nvPr/>
        </p:nvSpPr>
        <p:spPr bwMode="auto">
          <a:xfrm>
            <a:off x="7315200" y="2362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2" name="Oval 1988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3" name="Oval 1989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4" name="Oval 1990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5" name="Oval 1991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6" name="Oval 1992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7" name="Oval 1993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8" name="Oval 1994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39" name="Oval 1995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0" name="Oval 1996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1" name="Oval 1997"/>
          <p:cNvSpPr>
            <a:spLocks noChangeArrowheads="1"/>
          </p:cNvSpPr>
          <p:nvPr/>
        </p:nvSpPr>
        <p:spPr bwMode="auto">
          <a:xfrm>
            <a:off x="72390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2" name="Oval 1998"/>
          <p:cNvSpPr>
            <a:spLocks noChangeArrowheads="1"/>
          </p:cNvSpPr>
          <p:nvPr/>
        </p:nvSpPr>
        <p:spPr bwMode="auto">
          <a:xfrm>
            <a:off x="7315200" y="2362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3" name="Oval 1999"/>
          <p:cNvSpPr>
            <a:spLocks noChangeArrowheads="1"/>
          </p:cNvSpPr>
          <p:nvPr/>
        </p:nvSpPr>
        <p:spPr bwMode="auto">
          <a:xfrm>
            <a:off x="7467600" y="2590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4" name="Oval 2000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5" name="Oval 2001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6" name="Oval 2002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7" name="Oval 2003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8" name="Oval 2004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49" name="Oval 2005"/>
          <p:cNvSpPr>
            <a:spLocks noChangeArrowheads="1"/>
          </p:cNvSpPr>
          <p:nvPr/>
        </p:nvSpPr>
        <p:spPr bwMode="auto">
          <a:xfrm>
            <a:off x="73152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0" name="Oval 2006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1" name="Oval 2007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2" name="Oval 2008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3" name="Oval 2009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4" name="Oval 2010"/>
          <p:cNvSpPr>
            <a:spLocks noChangeArrowheads="1"/>
          </p:cNvSpPr>
          <p:nvPr/>
        </p:nvSpPr>
        <p:spPr bwMode="auto">
          <a:xfrm>
            <a:off x="73152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5" name="Oval 2011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6" name="Oval 2012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7" name="Oval 2013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8" name="Oval 2014"/>
          <p:cNvSpPr>
            <a:spLocks noChangeArrowheads="1"/>
          </p:cNvSpPr>
          <p:nvPr/>
        </p:nvSpPr>
        <p:spPr bwMode="auto">
          <a:xfrm>
            <a:off x="7315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59" name="Oval 2015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0" name="Oval 2016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1" name="Oval 2017"/>
          <p:cNvSpPr>
            <a:spLocks noChangeArrowheads="1"/>
          </p:cNvSpPr>
          <p:nvPr/>
        </p:nvSpPr>
        <p:spPr bwMode="auto">
          <a:xfrm>
            <a:off x="7239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2" name="Oval 2018"/>
          <p:cNvSpPr>
            <a:spLocks noChangeArrowheads="1"/>
          </p:cNvSpPr>
          <p:nvPr/>
        </p:nvSpPr>
        <p:spPr bwMode="auto">
          <a:xfrm>
            <a:off x="73152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3" name="Oval 2019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4" name="Oval 2020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5" name="Oval 2021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6" name="Oval 2022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7" name="Oval 2023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8" name="Oval 2024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69" name="Oval 2025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0" name="Oval 2026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1" name="Oval 2027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2" name="Oval 2028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3" name="Oval 2029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4" name="Oval 2030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5" name="Oval 2031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6" name="Oval 2032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7" name="Oval 2033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8" name="Oval 2034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79" name="Oval 2035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0" name="Oval 2036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1" name="Oval 2037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2" name="Oval 2038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3" name="Oval 2039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4" name="Oval 2040"/>
          <p:cNvSpPr>
            <a:spLocks noChangeArrowheads="1"/>
          </p:cNvSpPr>
          <p:nvPr/>
        </p:nvSpPr>
        <p:spPr bwMode="auto">
          <a:xfrm>
            <a:off x="7696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5" name="Oval 2041"/>
          <p:cNvSpPr>
            <a:spLocks noChangeArrowheads="1"/>
          </p:cNvSpPr>
          <p:nvPr/>
        </p:nvSpPr>
        <p:spPr bwMode="auto">
          <a:xfrm>
            <a:off x="7696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6" name="Oval 2042"/>
          <p:cNvSpPr>
            <a:spLocks noChangeArrowheads="1"/>
          </p:cNvSpPr>
          <p:nvPr/>
        </p:nvSpPr>
        <p:spPr bwMode="auto">
          <a:xfrm>
            <a:off x="75438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7" name="Oval 2043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8" name="Oval 2044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89" name="Oval 2045"/>
          <p:cNvSpPr>
            <a:spLocks noChangeArrowheads="1"/>
          </p:cNvSpPr>
          <p:nvPr/>
        </p:nvSpPr>
        <p:spPr bwMode="auto">
          <a:xfrm>
            <a:off x="72390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0" name="Oval 2046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1" name="Oval 2047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2" name="Oval 2048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3" name="Oval 2049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4" name="Oval 2050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5" name="Oval 2051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6" name="Oval 2052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7" name="Oval 2053"/>
          <p:cNvSpPr>
            <a:spLocks noChangeArrowheads="1"/>
          </p:cNvSpPr>
          <p:nvPr/>
        </p:nvSpPr>
        <p:spPr bwMode="auto">
          <a:xfrm>
            <a:off x="71628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8" name="Oval 2054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99" name="Oval 2055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0" name="Oval 2056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1" name="Oval 2057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2" name="Oval 2058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3" name="Oval 2059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4" name="Oval 2060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5" name="Oval 2061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6" name="Oval 2062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7" name="Oval 2063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8" name="Oval 2064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09" name="Oval 2065"/>
          <p:cNvSpPr>
            <a:spLocks noChangeArrowheads="1"/>
          </p:cNvSpPr>
          <p:nvPr/>
        </p:nvSpPr>
        <p:spPr bwMode="auto">
          <a:xfrm>
            <a:off x="71628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0" name="Oval 2066"/>
          <p:cNvSpPr>
            <a:spLocks noChangeArrowheads="1"/>
          </p:cNvSpPr>
          <p:nvPr/>
        </p:nvSpPr>
        <p:spPr bwMode="auto">
          <a:xfrm>
            <a:off x="72390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1" name="Oval 2067"/>
          <p:cNvSpPr>
            <a:spLocks noChangeArrowheads="1"/>
          </p:cNvSpPr>
          <p:nvPr/>
        </p:nvSpPr>
        <p:spPr bwMode="auto">
          <a:xfrm>
            <a:off x="73914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2" name="Oval 2068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3" name="Oval 2069"/>
          <p:cNvSpPr>
            <a:spLocks noChangeArrowheads="1"/>
          </p:cNvSpPr>
          <p:nvPr/>
        </p:nvSpPr>
        <p:spPr bwMode="auto">
          <a:xfrm>
            <a:off x="7391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4" name="Oval 2070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5" name="Oval 2071"/>
          <p:cNvSpPr>
            <a:spLocks noChangeArrowheads="1"/>
          </p:cNvSpPr>
          <p:nvPr/>
        </p:nvSpPr>
        <p:spPr bwMode="auto">
          <a:xfrm>
            <a:off x="77724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6" name="Oval 2072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7" name="Oval 2073"/>
          <p:cNvSpPr>
            <a:spLocks noChangeArrowheads="1"/>
          </p:cNvSpPr>
          <p:nvPr/>
        </p:nvSpPr>
        <p:spPr bwMode="auto">
          <a:xfrm>
            <a:off x="7391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8" name="Oval 2074"/>
          <p:cNvSpPr>
            <a:spLocks noChangeArrowheads="1"/>
          </p:cNvSpPr>
          <p:nvPr/>
        </p:nvSpPr>
        <p:spPr bwMode="auto">
          <a:xfrm>
            <a:off x="72390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9" name="Oval 2075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0" name="Oval 2076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1" name="Oval 2077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2" name="Oval 2078"/>
          <p:cNvSpPr>
            <a:spLocks noChangeArrowheads="1"/>
          </p:cNvSpPr>
          <p:nvPr/>
        </p:nvSpPr>
        <p:spPr bwMode="auto">
          <a:xfrm>
            <a:off x="7391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3" name="Oval 2079"/>
          <p:cNvSpPr>
            <a:spLocks noChangeArrowheads="1"/>
          </p:cNvSpPr>
          <p:nvPr/>
        </p:nvSpPr>
        <p:spPr bwMode="auto">
          <a:xfrm>
            <a:off x="72390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4" name="Oval 2080"/>
          <p:cNvSpPr>
            <a:spLocks noChangeArrowheads="1"/>
          </p:cNvSpPr>
          <p:nvPr/>
        </p:nvSpPr>
        <p:spPr bwMode="auto">
          <a:xfrm>
            <a:off x="77724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5" name="Oval 2081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6" name="Oval 2082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7" name="Oval 2083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8" name="Oval 2084"/>
          <p:cNvSpPr>
            <a:spLocks noChangeArrowheads="1"/>
          </p:cNvSpPr>
          <p:nvPr/>
        </p:nvSpPr>
        <p:spPr bwMode="auto">
          <a:xfrm>
            <a:off x="7162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9" name="Oval 2085"/>
          <p:cNvSpPr>
            <a:spLocks noChangeArrowheads="1"/>
          </p:cNvSpPr>
          <p:nvPr/>
        </p:nvSpPr>
        <p:spPr bwMode="auto">
          <a:xfrm>
            <a:off x="7239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0" name="Oval 2086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1" name="Oval 2087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2" name="Oval 2088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3" name="Oval 2089"/>
          <p:cNvSpPr>
            <a:spLocks noChangeArrowheads="1"/>
          </p:cNvSpPr>
          <p:nvPr/>
        </p:nvSpPr>
        <p:spPr bwMode="auto">
          <a:xfrm>
            <a:off x="7162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4" name="Oval 2090"/>
          <p:cNvSpPr>
            <a:spLocks noChangeArrowheads="1"/>
          </p:cNvSpPr>
          <p:nvPr/>
        </p:nvSpPr>
        <p:spPr bwMode="auto">
          <a:xfrm>
            <a:off x="72390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5" name="Oval 2091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6" name="Oval 2092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7" name="Oval 2093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8" name="Oval 2094"/>
          <p:cNvSpPr>
            <a:spLocks noChangeArrowheads="1"/>
          </p:cNvSpPr>
          <p:nvPr/>
        </p:nvSpPr>
        <p:spPr bwMode="auto">
          <a:xfrm>
            <a:off x="7315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39" name="Oval 2095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0" name="Oval 2096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1" name="Oval 2097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2" name="Oval 2098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3" name="Oval 2099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4" name="Oval 2100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5" name="Oval 2101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6" name="Oval 2102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7" name="Oval 2103"/>
          <p:cNvSpPr>
            <a:spLocks noChangeArrowheads="1"/>
          </p:cNvSpPr>
          <p:nvPr/>
        </p:nvSpPr>
        <p:spPr bwMode="auto">
          <a:xfrm>
            <a:off x="77724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8" name="Oval 2104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49" name="Oval 2105"/>
          <p:cNvSpPr>
            <a:spLocks noChangeArrowheads="1"/>
          </p:cNvSpPr>
          <p:nvPr/>
        </p:nvSpPr>
        <p:spPr bwMode="auto">
          <a:xfrm>
            <a:off x="7772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0" name="Oval 2106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1" name="Oval 2107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2" name="Oval 2108"/>
          <p:cNvSpPr>
            <a:spLocks noChangeArrowheads="1"/>
          </p:cNvSpPr>
          <p:nvPr/>
        </p:nvSpPr>
        <p:spPr bwMode="auto">
          <a:xfrm>
            <a:off x="77724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3" name="Oval 2109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4" name="Oval 2110"/>
          <p:cNvSpPr>
            <a:spLocks noChangeArrowheads="1"/>
          </p:cNvSpPr>
          <p:nvPr/>
        </p:nvSpPr>
        <p:spPr bwMode="auto">
          <a:xfrm>
            <a:off x="7391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5" name="Oval 2111"/>
          <p:cNvSpPr>
            <a:spLocks noChangeArrowheads="1"/>
          </p:cNvSpPr>
          <p:nvPr/>
        </p:nvSpPr>
        <p:spPr bwMode="auto">
          <a:xfrm>
            <a:off x="77724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6" name="Oval 2112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7" name="Oval 2113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8" name="Oval 2114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59" name="Oval 2115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0" name="Oval 2116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1" name="Oval 2117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2" name="Oval 2118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3" name="Oval 2119"/>
          <p:cNvSpPr>
            <a:spLocks noChangeArrowheads="1"/>
          </p:cNvSpPr>
          <p:nvPr/>
        </p:nvSpPr>
        <p:spPr bwMode="auto">
          <a:xfrm>
            <a:off x="77724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4" name="Oval 2120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5" name="Oval 2121"/>
          <p:cNvSpPr>
            <a:spLocks noChangeArrowheads="1"/>
          </p:cNvSpPr>
          <p:nvPr/>
        </p:nvSpPr>
        <p:spPr bwMode="auto">
          <a:xfrm>
            <a:off x="74676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6" name="Oval 2122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7" name="Oval 2123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8" name="Oval 2124"/>
          <p:cNvSpPr>
            <a:spLocks noChangeArrowheads="1"/>
          </p:cNvSpPr>
          <p:nvPr/>
        </p:nvSpPr>
        <p:spPr bwMode="auto">
          <a:xfrm>
            <a:off x="7467600" y="2590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69" name="Oval 2125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0" name="Oval 2126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1" name="Oval 2127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2" name="Oval 2128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3" name="Oval 2129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4" name="Oval 2130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5" name="Oval 2131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6" name="Oval 2132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7" name="Oval 2133"/>
          <p:cNvSpPr>
            <a:spLocks noChangeArrowheads="1"/>
          </p:cNvSpPr>
          <p:nvPr/>
        </p:nvSpPr>
        <p:spPr bwMode="auto">
          <a:xfrm>
            <a:off x="7467600" y="2514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8" name="Oval 2134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79" name="Oval 2135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0" name="Oval 2136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1" name="Oval 2137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2" name="Oval 2138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3" name="Oval 2139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4" name="Oval 2140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5" name="Oval 2141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6" name="Oval 2142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7" name="Oval 2143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8" name="Oval 2144"/>
          <p:cNvSpPr>
            <a:spLocks noChangeArrowheads="1"/>
          </p:cNvSpPr>
          <p:nvPr/>
        </p:nvSpPr>
        <p:spPr bwMode="auto">
          <a:xfrm>
            <a:off x="7467600" y="2514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89" name="Oval 2145"/>
          <p:cNvSpPr>
            <a:spLocks noChangeArrowheads="1"/>
          </p:cNvSpPr>
          <p:nvPr/>
        </p:nvSpPr>
        <p:spPr bwMode="auto">
          <a:xfrm>
            <a:off x="76200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0" name="Oval 2146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1" name="Oval 2147"/>
          <p:cNvSpPr>
            <a:spLocks noChangeArrowheads="1"/>
          </p:cNvSpPr>
          <p:nvPr/>
        </p:nvSpPr>
        <p:spPr bwMode="auto">
          <a:xfrm>
            <a:off x="7620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2" name="Oval 2148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3" name="Oval 2149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4" name="Oval 2150"/>
          <p:cNvSpPr>
            <a:spLocks noChangeArrowheads="1"/>
          </p:cNvSpPr>
          <p:nvPr/>
        </p:nvSpPr>
        <p:spPr bwMode="auto">
          <a:xfrm>
            <a:off x="7620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5" name="Oval 2151"/>
          <p:cNvSpPr>
            <a:spLocks noChangeArrowheads="1"/>
          </p:cNvSpPr>
          <p:nvPr/>
        </p:nvSpPr>
        <p:spPr bwMode="auto">
          <a:xfrm>
            <a:off x="74676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6" name="Oval 2152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7" name="Oval 2153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8" name="Oval 2154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99" name="Oval 2155"/>
          <p:cNvSpPr>
            <a:spLocks noChangeArrowheads="1"/>
          </p:cNvSpPr>
          <p:nvPr/>
        </p:nvSpPr>
        <p:spPr bwMode="auto">
          <a:xfrm>
            <a:off x="7620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0" name="Oval 2156"/>
          <p:cNvSpPr>
            <a:spLocks noChangeArrowheads="1"/>
          </p:cNvSpPr>
          <p:nvPr/>
        </p:nvSpPr>
        <p:spPr bwMode="auto">
          <a:xfrm>
            <a:off x="74676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1" name="Oval 2157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2" name="Oval 2158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3" name="Oval 2159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4" name="Oval 2160"/>
          <p:cNvSpPr>
            <a:spLocks noChangeArrowheads="1"/>
          </p:cNvSpPr>
          <p:nvPr/>
        </p:nvSpPr>
        <p:spPr bwMode="auto">
          <a:xfrm>
            <a:off x="74676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5" name="Oval 2161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6" name="Oval 2162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7" name="Oval 2163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8" name="Oval 2164"/>
          <p:cNvSpPr>
            <a:spLocks noChangeArrowheads="1"/>
          </p:cNvSpPr>
          <p:nvPr/>
        </p:nvSpPr>
        <p:spPr bwMode="auto">
          <a:xfrm>
            <a:off x="74676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09" name="Oval 2165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0" name="Oval 2166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1" name="Oval 2167"/>
          <p:cNvSpPr>
            <a:spLocks noChangeArrowheads="1"/>
          </p:cNvSpPr>
          <p:nvPr/>
        </p:nvSpPr>
        <p:spPr bwMode="auto">
          <a:xfrm>
            <a:off x="75438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2" name="Oval 2168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3" name="Oval 2169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4" name="Oval 2170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5" name="Oval 2171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6" name="Oval 2172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7" name="Oval 2173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8" name="Oval 2174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19" name="Oval 2175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0" name="Oval 2176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1" name="Oval 2177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2" name="Oval 2178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3" name="Oval 2179"/>
          <p:cNvSpPr>
            <a:spLocks noChangeArrowheads="1"/>
          </p:cNvSpPr>
          <p:nvPr/>
        </p:nvSpPr>
        <p:spPr bwMode="auto">
          <a:xfrm>
            <a:off x="7620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4" name="Oval 2180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5" name="Oval 2181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6" name="Oval 2182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7" name="Oval 2183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8" name="Oval 2184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29" name="Oval 2185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0" name="Oval 2186"/>
          <p:cNvSpPr>
            <a:spLocks noChangeArrowheads="1"/>
          </p:cNvSpPr>
          <p:nvPr/>
        </p:nvSpPr>
        <p:spPr bwMode="auto">
          <a:xfrm>
            <a:off x="76962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1" name="Oval 2187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2" name="Oval 2188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3" name="Oval 2189"/>
          <p:cNvSpPr>
            <a:spLocks noChangeArrowheads="1"/>
          </p:cNvSpPr>
          <p:nvPr/>
        </p:nvSpPr>
        <p:spPr bwMode="auto">
          <a:xfrm>
            <a:off x="7391400" y="3124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4" name="Oval 2190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5" name="Oval 2191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6" name="Oval 2192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7" name="Oval 2193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8" name="Oval 2194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39" name="Oval 2195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0" name="Oval 2196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1" name="Oval 2197"/>
          <p:cNvSpPr>
            <a:spLocks noChangeArrowheads="1"/>
          </p:cNvSpPr>
          <p:nvPr/>
        </p:nvSpPr>
        <p:spPr bwMode="auto">
          <a:xfrm>
            <a:off x="73152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2" name="Oval 2198"/>
          <p:cNvSpPr>
            <a:spLocks noChangeArrowheads="1"/>
          </p:cNvSpPr>
          <p:nvPr/>
        </p:nvSpPr>
        <p:spPr bwMode="auto">
          <a:xfrm>
            <a:off x="73914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3" name="Oval 2199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4" name="Oval 2200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5" name="Oval 2201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6" name="Oval 2202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7" name="Oval 2203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8" name="Oval 2204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49" name="Oval 2205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0" name="Oval 2206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1" name="Oval 2207"/>
          <p:cNvSpPr>
            <a:spLocks noChangeArrowheads="1"/>
          </p:cNvSpPr>
          <p:nvPr/>
        </p:nvSpPr>
        <p:spPr bwMode="auto">
          <a:xfrm>
            <a:off x="73152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2" name="Oval 2208"/>
          <p:cNvSpPr>
            <a:spLocks noChangeArrowheads="1"/>
          </p:cNvSpPr>
          <p:nvPr/>
        </p:nvSpPr>
        <p:spPr bwMode="auto">
          <a:xfrm>
            <a:off x="73914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3" name="Oval 2209"/>
          <p:cNvSpPr>
            <a:spLocks noChangeArrowheads="1"/>
          </p:cNvSpPr>
          <p:nvPr/>
        </p:nvSpPr>
        <p:spPr bwMode="auto">
          <a:xfrm>
            <a:off x="7543800" y="3276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4" name="Oval 2210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5" name="Oval 2211"/>
          <p:cNvSpPr>
            <a:spLocks noChangeArrowheads="1"/>
          </p:cNvSpPr>
          <p:nvPr/>
        </p:nvSpPr>
        <p:spPr bwMode="auto">
          <a:xfrm>
            <a:off x="7543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6" name="Oval 2212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7" name="Oval 2213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8" name="Oval 2214"/>
          <p:cNvSpPr>
            <a:spLocks noChangeArrowheads="1"/>
          </p:cNvSpPr>
          <p:nvPr/>
        </p:nvSpPr>
        <p:spPr bwMode="auto">
          <a:xfrm>
            <a:off x="7543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59" name="Oval 2215"/>
          <p:cNvSpPr>
            <a:spLocks noChangeArrowheads="1"/>
          </p:cNvSpPr>
          <p:nvPr/>
        </p:nvSpPr>
        <p:spPr bwMode="auto">
          <a:xfrm>
            <a:off x="7391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0" name="Oval 2216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1" name="Oval 2217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2" name="Oval 2218"/>
          <p:cNvSpPr>
            <a:spLocks noChangeArrowheads="1"/>
          </p:cNvSpPr>
          <p:nvPr/>
        </p:nvSpPr>
        <p:spPr bwMode="auto">
          <a:xfrm>
            <a:off x="7543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3" name="Oval 2219"/>
          <p:cNvSpPr>
            <a:spLocks noChangeArrowheads="1"/>
          </p:cNvSpPr>
          <p:nvPr/>
        </p:nvSpPr>
        <p:spPr bwMode="auto">
          <a:xfrm>
            <a:off x="7391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4" name="Oval 2220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5" name="Oval 2221"/>
          <p:cNvSpPr>
            <a:spLocks noChangeArrowheads="1"/>
          </p:cNvSpPr>
          <p:nvPr/>
        </p:nvSpPr>
        <p:spPr bwMode="auto">
          <a:xfrm>
            <a:off x="7315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6" name="Oval 2222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7" name="Oval 2223"/>
          <p:cNvSpPr>
            <a:spLocks noChangeArrowheads="1"/>
          </p:cNvSpPr>
          <p:nvPr/>
        </p:nvSpPr>
        <p:spPr bwMode="auto">
          <a:xfrm>
            <a:off x="7315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8" name="Oval 2224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69" name="Oval 2225"/>
          <p:cNvSpPr>
            <a:spLocks noChangeArrowheads="1"/>
          </p:cNvSpPr>
          <p:nvPr/>
        </p:nvSpPr>
        <p:spPr bwMode="auto">
          <a:xfrm>
            <a:off x="74676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0" name="Oval 2226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1" name="Oval 2227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2" name="Oval 2228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3" name="Oval 2229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4" name="Oval 2230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5" name="Oval 2231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6" name="Oval 2232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7" name="Oval 2233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8" name="Oval 2234"/>
          <p:cNvSpPr>
            <a:spLocks noChangeArrowheads="1"/>
          </p:cNvSpPr>
          <p:nvPr/>
        </p:nvSpPr>
        <p:spPr bwMode="auto">
          <a:xfrm>
            <a:off x="7543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79" name="Oval 2235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0" name="Oval 2236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1" name="Oval 2237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2" name="Oval 2238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3" name="Oval 2239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4" name="Oval 2240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5" name="Oval 2241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6" name="Oval 2242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7" name="Oval 2243"/>
          <p:cNvSpPr>
            <a:spLocks noChangeArrowheads="1"/>
          </p:cNvSpPr>
          <p:nvPr/>
        </p:nvSpPr>
        <p:spPr bwMode="auto">
          <a:xfrm>
            <a:off x="77724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8" name="Oval 2244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89" name="Oval 2245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0" name="Oval 2246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1" name="Oval 2247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2" name="Oval 2248"/>
          <p:cNvSpPr>
            <a:spLocks noChangeArrowheads="1"/>
          </p:cNvSpPr>
          <p:nvPr/>
        </p:nvSpPr>
        <p:spPr bwMode="auto">
          <a:xfrm>
            <a:off x="75438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3" name="Oval 2249"/>
          <p:cNvSpPr>
            <a:spLocks noChangeArrowheads="1"/>
          </p:cNvSpPr>
          <p:nvPr/>
        </p:nvSpPr>
        <p:spPr bwMode="auto">
          <a:xfrm>
            <a:off x="7620000" y="2667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4" name="Oval 2250"/>
          <p:cNvSpPr>
            <a:spLocks noChangeArrowheads="1"/>
          </p:cNvSpPr>
          <p:nvPr/>
        </p:nvSpPr>
        <p:spPr bwMode="auto">
          <a:xfrm>
            <a:off x="77724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5" name="Oval 2251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6" name="Oval 2252"/>
          <p:cNvSpPr>
            <a:spLocks noChangeArrowheads="1"/>
          </p:cNvSpPr>
          <p:nvPr/>
        </p:nvSpPr>
        <p:spPr bwMode="auto">
          <a:xfrm>
            <a:off x="7772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7" name="Oval 2253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8" name="Oval 2254"/>
          <p:cNvSpPr>
            <a:spLocks noChangeArrowheads="1"/>
          </p:cNvSpPr>
          <p:nvPr/>
        </p:nvSpPr>
        <p:spPr bwMode="auto">
          <a:xfrm>
            <a:off x="7696200" y="3048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99" name="Oval 2255"/>
          <p:cNvSpPr>
            <a:spLocks noChangeArrowheads="1"/>
          </p:cNvSpPr>
          <p:nvPr/>
        </p:nvSpPr>
        <p:spPr bwMode="auto">
          <a:xfrm>
            <a:off x="7772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0" name="Oval 2256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1" name="Oval 2257"/>
          <p:cNvSpPr>
            <a:spLocks noChangeArrowheads="1"/>
          </p:cNvSpPr>
          <p:nvPr/>
        </p:nvSpPr>
        <p:spPr bwMode="auto">
          <a:xfrm>
            <a:off x="7772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2" name="Oval 2258"/>
          <p:cNvSpPr>
            <a:spLocks noChangeArrowheads="1"/>
          </p:cNvSpPr>
          <p:nvPr/>
        </p:nvSpPr>
        <p:spPr bwMode="auto">
          <a:xfrm>
            <a:off x="75438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3" name="Oval 2259"/>
          <p:cNvSpPr>
            <a:spLocks noChangeArrowheads="1"/>
          </p:cNvSpPr>
          <p:nvPr/>
        </p:nvSpPr>
        <p:spPr bwMode="auto">
          <a:xfrm>
            <a:off x="7620000" y="2667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4" name="Oval 2260"/>
          <p:cNvSpPr>
            <a:spLocks noChangeArrowheads="1"/>
          </p:cNvSpPr>
          <p:nvPr/>
        </p:nvSpPr>
        <p:spPr bwMode="auto">
          <a:xfrm>
            <a:off x="7772400" y="2895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5" name="Oval 2261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6" name="Oval 2262"/>
          <p:cNvSpPr>
            <a:spLocks noChangeArrowheads="1"/>
          </p:cNvSpPr>
          <p:nvPr/>
        </p:nvSpPr>
        <p:spPr bwMode="auto">
          <a:xfrm>
            <a:off x="7772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7" name="Oval 2263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8" name="Oval 2264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09" name="Oval 2265"/>
          <p:cNvSpPr>
            <a:spLocks noChangeArrowheads="1"/>
          </p:cNvSpPr>
          <p:nvPr/>
        </p:nvSpPr>
        <p:spPr bwMode="auto">
          <a:xfrm>
            <a:off x="7772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0" name="Oval 2266"/>
          <p:cNvSpPr>
            <a:spLocks noChangeArrowheads="1"/>
          </p:cNvSpPr>
          <p:nvPr/>
        </p:nvSpPr>
        <p:spPr bwMode="auto">
          <a:xfrm>
            <a:off x="76200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1" name="Oval 2267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2" name="Oval 2268"/>
          <p:cNvSpPr>
            <a:spLocks noChangeArrowheads="1"/>
          </p:cNvSpPr>
          <p:nvPr/>
        </p:nvSpPr>
        <p:spPr bwMode="auto">
          <a:xfrm>
            <a:off x="7696200" y="3048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3" name="Oval 2269"/>
          <p:cNvSpPr>
            <a:spLocks noChangeArrowheads="1"/>
          </p:cNvSpPr>
          <p:nvPr/>
        </p:nvSpPr>
        <p:spPr bwMode="auto">
          <a:xfrm>
            <a:off x="7772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4" name="Oval 2270"/>
          <p:cNvSpPr>
            <a:spLocks noChangeArrowheads="1"/>
          </p:cNvSpPr>
          <p:nvPr/>
        </p:nvSpPr>
        <p:spPr bwMode="auto">
          <a:xfrm>
            <a:off x="76200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5" name="Oval 2271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6" name="Oval 2272"/>
          <p:cNvSpPr>
            <a:spLocks noChangeArrowheads="1"/>
          </p:cNvSpPr>
          <p:nvPr/>
        </p:nvSpPr>
        <p:spPr bwMode="auto">
          <a:xfrm>
            <a:off x="75438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7" name="Oval 2273"/>
          <p:cNvSpPr>
            <a:spLocks noChangeArrowheads="1"/>
          </p:cNvSpPr>
          <p:nvPr/>
        </p:nvSpPr>
        <p:spPr bwMode="auto">
          <a:xfrm>
            <a:off x="76200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8" name="Oval 2274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19" name="Oval 2275"/>
          <p:cNvSpPr>
            <a:spLocks noChangeArrowheads="1"/>
          </p:cNvSpPr>
          <p:nvPr/>
        </p:nvSpPr>
        <p:spPr bwMode="auto">
          <a:xfrm>
            <a:off x="75438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0" name="Oval 2276"/>
          <p:cNvSpPr>
            <a:spLocks noChangeArrowheads="1"/>
          </p:cNvSpPr>
          <p:nvPr/>
        </p:nvSpPr>
        <p:spPr bwMode="auto">
          <a:xfrm>
            <a:off x="76200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1" name="Oval 2277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2" name="Oval 2278"/>
          <p:cNvSpPr>
            <a:spLocks noChangeArrowheads="1"/>
          </p:cNvSpPr>
          <p:nvPr/>
        </p:nvSpPr>
        <p:spPr bwMode="auto">
          <a:xfrm>
            <a:off x="7696200" y="3124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3" name="Oval 2279"/>
          <p:cNvSpPr>
            <a:spLocks noChangeArrowheads="1"/>
          </p:cNvSpPr>
          <p:nvPr/>
        </p:nvSpPr>
        <p:spPr bwMode="auto">
          <a:xfrm>
            <a:off x="77724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4" name="Oval 2280"/>
          <p:cNvSpPr>
            <a:spLocks noChangeArrowheads="1"/>
          </p:cNvSpPr>
          <p:nvPr/>
        </p:nvSpPr>
        <p:spPr bwMode="auto">
          <a:xfrm>
            <a:off x="7772400" y="2895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5" name="Oval 2281"/>
          <p:cNvSpPr>
            <a:spLocks noChangeArrowheads="1"/>
          </p:cNvSpPr>
          <p:nvPr/>
        </p:nvSpPr>
        <p:spPr bwMode="auto">
          <a:xfrm>
            <a:off x="7772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6" name="Oval 2282"/>
          <p:cNvSpPr>
            <a:spLocks noChangeArrowheads="1"/>
          </p:cNvSpPr>
          <p:nvPr/>
        </p:nvSpPr>
        <p:spPr bwMode="auto">
          <a:xfrm>
            <a:off x="7772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7" name="Oval 2283"/>
          <p:cNvSpPr>
            <a:spLocks noChangeArrowheads="1"/>
          </p:cNvSpPr>
          <p:nvPr/>
        </p:nvSpPr>
        <p:spPr bwMode="auto">
          <a:xfrm>
            <a:off x="7772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8" name="Oval 2284"/>
          <p:cNvSpPr>
            <a:spLocks noChangeArrowheads="1"/>
          </p:cNvSpPr>
          <p:nvPr/>
        </p:nvSpPr>
        <p:spPr bwMode="auto">
          <a:xfrm>
            <a:off x="7772400" y="2819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29" name="Oval 2285"/>
          <p:cNvSpPr>
            <a:spLocks noChangeArrowheads="1"/>
          </p:cNvSpPr>
          <p:nvPr/>
        </p:nvSpPr>
        <p:spPr bwMode="auto">
          <a:xfrm>
            <a:off x="7772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0" name="Oval 2286"/>
          <p:cNvSpPr>
            <a:spLocks noChangeArrowheads="1"/>
          </p:cNvSpPr>
          <p:nvPr/>
        </p:nvSpPr>
        <p:spPr bwMode="auto">
          <a:xfrm>
            <a:off x="7772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1" name="Oval 2287"/>
          <p:cNvSpPr>
            <a:spLocks noChangeArrowheads="1"/>
          </p:cNvSpPr>
          <p:nvPr/>
        </p:nvSpPr>
        <p:spPr bwMode="auto">
          <a:xfrm>
            <a:off x="7772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2" name="Oval 2288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3" name="Oval 2289"/>
          <p:cNvSpPr>
            <a:spLocks noChangeArrowheads="1"/>
          </p:cNvSpPr>
          <p:nvPr/>
        </p:nvSpPr>
        <p:spPr bwMode="auto">
          <a:xfrm>
            <a:off x="7772400" y="2971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4" name="Oval 2290"/>
          <p:cNvSpPr>
            <a:spLocks noChangeArrowheads="1"/>
          </p:cNvSpPr>
          <p:nvPr/>
        </p:nvSpPr>
        <p:spPr bwMode="auto">
          <a:xfrm>
            <a:off x="7772400" y="2971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5" name="Oval 2291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6" name="Oval 2292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7" name="Oval 2293"/>
          <p:cNvSpPr>
            <a:spLocks noChangeArrowheads="1"/>
          </p:cNvSpPr>
          <p:nvPr/>
        </p:nvSpPr>
        <p:spPr bwMode="auto">
          <a:xfrm>
            <a:off x="75438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8" name="Oval 2294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39" name="Oval 2295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0" name="Oval 2296"/>
          <p:cNvSpPr>
            <a:spLocks noChangeArrowheads="1"/>
          </p:cNvSpPr>
          <p:nvPr/>
        </p:nvSpPr>
        <p:spPr bwMode="auto">
          <a:xfrm>
            <a:off x="7696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1" name="Oval 2297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2" name="Oval 2298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3" name="Oval 2299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4" name="Oval 2300"/>
          <p:cNvSpPr>
            <a:spLocks noChangeArrowheads="1"/>
          </p:cNvSpPr>
          <p:nvPr/>
        </p:nvSpPr>
        <p:spPr bwMode="auto">
          <a:xfrm>
            <a:off x="74676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5" name="Oval 2301"/>
          <p:cNvSpPr>
            <a:spLocks noChangeArrowheads="1"/>
          </p:cNvSpPr>
          <p:nvPr/>
        </p:nvSpPr>
        <p:spPr bwMode="auto">
          <a:xfrm>
            <a:off x="75438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6" name="Oval 2302"/>
          <p:cNvSpPr>
            <a:spLocks noChangeArrowheads="1"/>
          </p:cNvSpPr>
          <p:nvPr/>
        </p:nvSpPr>
        <p:spPr bwMode="auto">
          <a:xfrm>
            <a:off x="7696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7" name="Oval 2303"/>
          <p:cNvSpPr>
            <a:spLocks noChangeArrowheads="1"/>
          </p:cNvSpPr>
          <p:nvPr/>
        </p:nvSpPr>
        <p:spPr bwMode="auto">
          <a:xfrm>
            <a:off x="7696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8" name="Oval 2304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49" name="Oval 2305"/>
          <p:cNvSpPr>
            <a:spLocks noChangeArrowheads="1"/>
          </p:cNvSpPr>
          <p:nvPr/>
        </p:nvSpPr>
        <p:spPr bwMode="auto">
          <a:xfrm>
            <a:off x="7696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0" name="Oval 2306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1" name="Oval 2307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2" name="Oval 2308"/>
          <p:cNvSpPr>
            <a:spLocks noChangeArrowheads="1"/>
          </p:cNvSpPr>
          <p:nvPr/>
        </p:nvSpPr>
        <p:spPr bwMode="auto">
          <a:xfrm>
            <a:off x="74676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3" name="Oval 2309"/>
          <p:cNvSpPr>
            <a:spLocks noChangeArrowheads="1"/>
          </p:cNvSpPr>
          <p:nvPr/>
        </p:nvSpPr>
        <p:spPr bwMode="auto">
          <a:xfrm>
            <a:off x="75438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4" name="Oval 2310"/>
          <p:cNvSpPr>
            <a:spLocks noChangeArrowheads="1"/>
          </p:cNvSpPr>
          <p:nvPr/>
        </p:nvSpPr>
        <p:spPr bwMode="auto">
          <a:xfrm>
            <a:off x="76962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5" name="Oval 2311"/>
          <p:cNvSpPr>
            <a:spLocks noChangeArrowheads="1"/>
          </p:cNvSpPr>
          <p:nvPr/>
        </p:nvSpPr>
        <p:spPr bwMode="auto">
          <a:xfrm>
            <a:off x="7696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6" name="Oval 2312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7" name="Oval 2313"/>
          <p:cNvSpPr>
            <a:spLocks noChangeArrowheads="1"/>
          </p:cNvSpPr>
          <p:nvPr/>
        </p:nvSpPr>
        <p:spPr bwMode="auto">
          <a:xfrm>
            <a:off x="7696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8" name="Oval 2314"/>
          <p:cNvSpPr>
            <a:spLocks noChangeArrowheads="1"/>
          </p:cNvSpPr>
          <p:nvPr/>
        </p:nvSpPr>
        <p:spPr bwMode="auto">
          <a:xfrm>
            <a:off x="7543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59" name="Oval 2315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0" name="Oval 2316"/>
          <p:cNvSpPr>
            <a:spLocks noChangeArrowheads="1"/>
          </p:cNvSpPr>
          <p:nvPr/>
        </p:nvSpPr>
        <p:spPr bwMode="auto">
          <a:xfrm>
            <a:off x="7696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1" name="Oval 2317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2" name="Oval 2318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3" name="Oval 2319"/>
          <p:cNvSpPr>
            <a:spLocks noChangeArrowheads="1"/>
          </p:cNvSpPr>
          <p:nvPr/>
        </p:nvSpPr>
        <p:spPr bwMode="auto">
          <a:xfrm>
            <a:off x="74676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4" name="Oval 2320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5" name="Oval 2321"/>
          <p:cNvSpPr>
            <a:spLocks noChangeArrowheads="1"/>
          </p:cNvSpPr>
          <p:nvPr/>
        </p:nvSpPr>
        <p:spPr bwMode="auto">
          <a:xfrm>
            <a:off x="74676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6" name="Oval 2322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7" name="Oval 2323"/>
          <p:cNvSpPr>
            <a:spLocks noChangeArrowheads="1"/>
          </p:cNvSpPr>
          <p:nvPr/>
        </p:nvSpPr>
        <p:spPr bwMode="auto">
          <a:xfrm>
            <a:off x="7696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8" name="Oval 2324"/>
          <p:cNvSpPr>
            <a:spLocks noChangeArrowheads="1"/>
          </p:cNvSpPr>
          <p:nvPr/>
        </p:nvSpPr>
        <p:spPr bwMode="auto">
          <a:xfrm>
            <a:off x="7696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69" name="Oval 2325"/>
          <p:cNvSpPr>
            <a:spLocks noChangeArrowheads="1"/>
          </p:cNvSpPr>
          <p:nvPr/>
        </p:nvSpPr>
        <p:spPr bwMode="auto">
          <a:xfrm>
            <a:off x="7696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0" name="Oval 2326"/>
          <p:cNvSpPr>
            <a:spLocks noChangeArrowheads="1"/>
          </p:cNvSpPr>
          <p:nvPr/>
        </p:nvSpPr>
        <p:spPr bwMode="auto">
          <a:xfrm>
            <a:off x="7696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1" name="Oval 2327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2" name="Oval 2328"/>
          <p:cNvSpPr>
            <a:spLocks noChangeArrowheads="1"/>
          </p:cNvSpPr>
          <p:nvPr/>
        </p:nvSpPr>
        <p:spPr bwMode="auto">
          <a:xfrm>
            <a:off x="76962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3" name="Oval 2329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4" name="Oval 2330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5" name="Oval 2331"/>
          <p:cNvSpPr>
            <a:spLocks noChangeArrowheads="1"/>
          </p:cNvSpPr>
          <p:nvPr/>
        </p:nvSpPr>
        <p:spPr bwMode="auto">
          <a:xfrm>
            <a:off x="76962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6" name="Oval 2332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7" name="Oval 2333"/>
          <p:cNvSpPr>
            <a:spLocks noChangeArrowheads="1"/>
          </p:cNvSpPr>
          <p:nvPr/>
        </p:nvSpPr>
        <p:spPr bwMode="auto">
          <a:xfrm>
            <a:off x="7696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8" name="Oval 2334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79" name="Oval 2335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0" name="Oval 2336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1" name="Oval 2337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2" name="Oval 2338"/>
          <p:cNvSpPr>
            <a:spLocks noChangeArrowheads="1"/>
          </p:cNvSpPr>
          <p:nvPr/>
        </p:nvSpPr>
        <p:spPr bwMode="auto">
          <a:xfrm>
            <a:off x="7391400" y="2743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3" name="Oval 2339"/>
          <p:cNvSpPr>
            <a:spLocks noChangeArrowheads="1"/>
          </p:cNvSpPr>
          <p:nvPr/>
        </p:nvSpPr>
        <p:spPr bwMode="auto">
          <a:xfrm>
            <a:off x="7391400" y="2743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4" name="Oval 2340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5" name="Oval 2341"/>
          <p:cNvSpPr>
            <a:spLocks noChangeArrowheads="1"/>
          </p:cNvSpPr>
          <p:nvPr/>
        </p:nvSpPr>
        <p:spPr bwMode="auto">
          <a:xfrm>
            <a:off x="7391400" y="2819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6" name="Oval 2342"/>
          <p:cNvSpPr>
            <a:spLocks noChangeArrowheads="1"/>
          </p:cNvSpPr>
          <p:nvPr/>
        </p:nvSpPr>
        <p:spPr bwMode="auto">
          <a:xfrm>
            <a:off x="47244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7" name="Oval 2343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8" name="Oval 2344"/>
          <p:cNvSpPr>
            <a:spLocks noChangeArrowheads="1"/>
          </p:cNvSpPr>
          <p:nvPr/>
        </p:nvSpPr>
        <p:spPr bwMode="auto">
          <a:xfrm>
            <a:off x="4724400" y="3276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89" name="Oval 2345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0" name="Oval 2346"/>
          <p:cNvSpPr>
            <a:spLocks noChangeArrowheads="1"/>
          </p:cNvSpPr>
          <p:nvPr/>
        </p:nvSpPr>
        <p:spPr bwMode="auto">
          <a:xfrm>
            <a:off x="4724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1" name="Oval 2347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2" name="Oval 2348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3" name="Oval 2349"/>
          <p:cNvSpPr>
            <a:spLocks noChangeArrowheads="1"/>
          </p:cNvSpPr>
          <p:nvPr/>
        </p:nvSpPr>
        <p:spPr bwMode="auto">
          <a:xfrm>
            <a:off x="4724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4" name="Oval 2350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5" name="Oval 2351"/>
          <p:cNvSpPr>
            <a:spLocks noChangeArrowheads="1"/>
          </p:cNvSpPr>
          <p:nvPr/>
        </p:nvSpPr>
        <p:spPr bwMode="auto">
          <a:xfrm>
            <a:off x="4724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6" name="Oval 2352"/>
          <p:cNvSpPr>
            <a:spLocks noChangeArrowheads="1"/>
          </p:cNvSpPr>
          <p:nvPr/>
        </p:nvSpPr>
        <p:spPr bwMode="auto">
          <a:xfrm>
            <a:off x="46482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7" name="Oval 2353"/>
          <p:cNvSpPr>
            <a:spLocks noChangeArrowheads="1"/>
          </p:cNvSpPr>
          <p:nvPr/>
        </p:nvSpPr>
        <p:spPr bwMode="auto">
          <a:xfrm>
            <a:off x="4724400" y="3200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8" name="Oval 2354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99" name="Oval 2355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0" name="Oval 2356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1" name="Oval 2357"/>
          <p:cNvSpPr>
            <a:spLocks noChangeArrowheads="1"/>
          </p:cNvSpPr>
          <p:nvPr/>
        </p:nvSpPr>
        <p:spPr bwMode="auto">
          <a:xfrm>
            <a:off x="4724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2" name="Oval 2358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3" name="Oval 2359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4" name="Oval 2360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5" name="Oval 2361"/>
          <p:cNvSpPr>
            <a:spLocks noChangeArrowheads="1"/>
          </p:cNvSpPr>
          <p:nvPr/>
        </p:nvSpPr>
        <p:spPr bwMode="auto">
          <a:xfrm>
            <a:off x="4724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6" name="Oval 2362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7" name="Oval 2363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8" name="Oval 2364"/>
          <p:cNvSpPr>
            <a:spLocks noChangeArrowheads="1"/>
          </p:cNvSpPr>
          <p:nvPr/>
        </p:nvSpPr>
        <p:spPr bwMode="auto">
          <a:xfrm>
            <a:off x="46482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09" name="Oval 2365"/>
          <p:cNvSpPr>
            <a:spLocks noChangeArrowheads="1"/>
          </p:cNvSpPr>
          <p:nvPr/>
        </p:nvSpPr>
        <p:spPr bwMode="auto">
          <a:xfrm>
            <a:off x="4724400" y="3200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0" name="Oval 2366"/>
          <p:cNvSpPr>
            <a:spLocks noChangeArrowheads="1"/>
          </p:cNvSpPr>
          <p:nvPr/>
        </p:nvSpPr>
        <p:spPr bwMode="auto">
          <a:xfrm>
            <a:off x="4876800" y="3429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1" name="Oval 2367"/>
          <p:cNvSpPr>
            <a:spLocks noChangeArrowheads="1"/>
          </p:cNvSpPr>
          <p:nvPr/>
        </p:nvSpPr>
        <p:spPr bwMode="auto">
          <a:xfrm>
            <a:off x="48006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2" name="Oval 2368"/>
          <p:cNvSpPr>
            <a:spLocks noChangeArrowheads="1"/>
          </p:cNvSpPr>
          <p:nvPr/>
        </p:nvSpPr>
        <p:spPr bwMode="auto">
          <a:xfrm>
            <a:off x="4876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3" name="Oval 2369"/>
          <p:cNvSpPr>
            <a:spLocks noChangeArrowheads="1"/>
          </p:cNvSpPr>
          <p:nvPr/>
        </p:nvSpPr>
        <p:spPr bwMode="auto">
          <a:xfrm>
            <a:off x="47244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4" name="Oval 2370"/>
          <p:cNvSpPr>
            <a:spLocks noChangeArrowheads="1"/>
          </p:cNvSpPr>
          <p:nvPr/>
        </p:nvSpPr>
        <p:spPr bwMode="auto">
          <a:xfrm>
            <a:off x="52578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5" name="Oval 2371"/>
          <p:cNvSpPr>
            <a:spLocks noChangeArrowheads="1"/>
          </p:cNvSpPr>
          <p:nvPr/>
        </p:nvSpPr>
        <p:spPr bwMode="auto">
          <a:xfrm>
            <a:off x="48006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6" name="Oval 2372"/>
          <p:cNvSpPr>
            <a:spLocks noChangeArrowheads="1"/>
          </p:cNvSpPr>
          <p:nvPr/>
        </p:nvSpPr>
        <p:spPr bwMode="auto">
          <a:xfrm>
            <a:off x="4876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7" name="Oval 2373"/>
          <p:cNvSpPr>
            <a:spLocks noChangeArrowheads="1"/>
          </p:cNvSpPr>
          <p:nvPr/>
        </p:nvSpPr>
        <p:spPr bwMode="auto">
          <a:xfrm>
            <a:off x="47244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8" name="Oval 2374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19" name="Oval 2375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0" name="Oval 2376"/>
          <p:cNvSpPr>
            <a:spLocks noChangeArrowheads="1"/>
          </p:cNvSpPr>
          <p:nvPr/>
        </p:nvSpPr>
        <p:spPr bwMode="auto">
          <a:xfrm>
            <a:off x="48006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1" name="Oval 2377"/>
          <p:cNvSpPr>
            <a:spLocks noChangeArrowheads="1"/>
          </p:cNvSpPr>
          <p:nvPr/>
        </p:nvSpPr>
        <p:spPr bwMode="auto">
          <a:xfrm>
            <a:off x="4876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2" name="Oval 2378"/>
          <p:cNvSpPr>
            <a:spLocks noChangeArrowheads="1"/>
          </p:cNvSpPr>
          <p:nvPr/>
        </p:nvSpPr>
        <p:spPr bwMode="auto">
          <a:xfrm>
            <a:off x="47244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3" name="Oval 2379"/>
          <p:cNvSpPr>
            <a:spLocks noChangeArrowheads="1"/>
          </p:cNvSpPr>
          <p:nvPr/>
        </p:nvSpPr>
        <p:spPr bwMode="auto">
          <a:xfrm>
            <a:off x="52578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4" name="Oval 2380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5" name="Oval 2381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6" name="Oval 2382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7" name="Oval 2383"/>
          <p:cNvSpPr>
            <a:spLocks noChangeArrowheads="1"/>
          </p:cNvSpPr>
          <p:nvPr/>
        </p:nvSpPr>
        <p:spPr bwMode="auto">
          <a:xfrm>
            <a:off x="4648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8" name="Oval 2384"/>
          <p:cNvSpPr>
            <a:spLocks noChangeArrowheads="1"/>
          </p:cNvSpPr>
          <p:nvPr/>
        </p:nvSpPr>
        <p:spPr bwMode="auto">
          <a:xfrm>
            <a:off x="47244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29" name="Oval 2385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0" name="Oval 2386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1" name="Oval 2387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2" name="Oval 2388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3" name="Oval 2389"/>
          <p:cNvSpPr>
            <a:spLocks noChangeArrowheads="1"/>
          </p:cNvSpPr>
          <p:nvPr/>
        </p:nvSpPr>
        <p:spPr bwMode="auto">
          <a:xfrm>
            <a:off x="4648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4" name="Oval 2390"/>
          <p:cNvSpPr>
            <a:spLocks noChangeArrowheads="1"/>
          </p:cNvSpPr>
          <p:nvPr/>
        </p:nvSpPr>
        <p:spPr bwMode="auto">
          <a:xfrm>
            <a:off x="47244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5" name="Oval 2391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6" name="Oval 2392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7" name="Oval 2393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8" name="Oval 2394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39" name="Oval 2395"/>
          <p:cNvSpPr>
            <a:spLocks noChangeArrowheads="1"/>
          </p:cNvSpPr>
          <p:nvPr/>
        </p:nvSpPr>
        <p:spPr bwMode="auto">
          <a:xfrm>
            <a:off x="4800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0" name="Oval 2396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1" name="Oval 2397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2" name="Oval 2398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3" name="Oval 2399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4" name="Oval 2400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5" name="Oval 2401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6" name="Oval 2402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7" name="Oval 2403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8" name="Oval 2404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49" name="Oval 2405"/>
          <p:cNvSpPr>
            <a:spLocks noChangeArrowheads="1"/>
          </p:cNvSpPr>
          <p:nvPr/>
        </p:nvSpPr>
        <p:spPr bwMode="auto">
          <a:xfrm>
            <a:off x="52578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0" name="Oval 2406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1" name="Oval 2407"/>
          <p:cNvSpPr>
            <a:spLocks noChangeArrowheads="1"/>
          </p:cNvSpPr>
          <p:nvPr/>
        </p:nvSpPr>
        <p:spPr bwMode="auto">
          <a:xfrm>
            <a:off x="5257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2" name="Oval 2408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3" name="Oval 2409"/>
          <p:cNvSpPr>
            <a:spLocks noChangeArrowheads="1"/>
          </p:cNvSpPr>
          <p:nvPr/>
        </p:nvSpPr>
        <p:spPr bwMode="auto">
          <a:xfrm>
            <a:off x="54102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4" name="Oval 2410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5" name="Oval 2411"/>
          <p:cNvSpPr>
            <a:spLocks noChangeArrowheads="1"/>
          </p:cNvSpPr>
          <p:nvPr/>
        </p:nvSpPr>
        <p:spPr bwMode="auto">
          <a:xfrm>
            <a:off x="52578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6" name="Oval 2412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7" name="Oval 2413"/>
          <p:cNvSpPr>
            <a:spLocks noChangeArrowheads="1"/>
          </p:cNvSpPr>
          <p:nvPr/>
        </p:nvSpPr>
        <p:spPr bwMode="auto">
          <a:xfrm>
            <a:off x="5334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8" name="Oval 2414"/>
          <p:cNvSpPr>
            <a:spLocks noChangeArrowheads="1"/>
          </p:cNvSpPr>
          <p:nvPr/>
        </p:nvSpPr>
        <p:spPr bwMode="auto">
          <a:xfrm>
            <a:off x="52578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59" name="Oval 2415"/>
          <p:cNvSpPr>
            <a:spLocks noChangeArrowheads="1"/>
          </p:cNvSpPr>
          <p:nvPr/>
        </p:nvSpPr>
        <p:spPr bwMode="auto">
          <a:xfrm>
            <a:off x="4876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0" name="Oval 2416"/>
          <p:cNvSpPr>
            <a:spLocks noChangeArrowheads="1"/>
          </p:cNvSpPr>
          <p:nvPr/>
        </p:nvSpPr>
        <p:spPr bwMode="auto">
          <a:xfrm>
            <a:off x="52578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1" name="Oval 2417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2" name="Oval 2418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3" name="Oval 2419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4" name="Oval 2420"/>
          <p:cNvSpPr>
            <a:spLocks noChangeArrowheads="1"/>
          </p:cNvSpPr>
          <p:nvPr/>
        </p:nvSpPr>
        <p:spPr bwMode="auto">
          <a:xfrm>
            <a:off x="54102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5" name="Oval 2421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6" name="Oval 2422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7" name="Oval 2423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8" name="Oval 2424"/>
          <p:cNvSpPr>
            <a:spLocks noChangeArrowheads="1"/>
          </p:cNvSpPr>
          <p:nvPr/>
        </p:nvSpPr>
        <p:spPr bwMode="auto">
          <a:xfrm>
            <a:off x="5334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69" name="Oval 2425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0" name="Oval 2426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1" name="Oval 2427"/>
          <p:cNvSpPr>
            <a:spLocks noChangeArrowheads="1"/>
          </p:cNvSpPr>
          <p:nvPr/>
        </p:nvSpPr>
        <p:spPr bwMode="auto">
          <a:xfrm>
            <a:off x="52578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2" name="Oval 2428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3" name="Oval 2429"/>
          <p:cNvSpPr>
            <a:spLocks noChangeArrowheads="1"/>
          </p:cNvSpPr>
          <p:nvPr/>
        </p:nvSpPr>
        <p:spPr bwMode="auto">
          <a:xfrm>
            <a:off x="54102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4" name="Oval 2430"/>
          <p:cNvSpPr>
            <a:spLocks noChangeArrowheads="1"/>
          </p:cNvSpPr>
          <p:nvPr/>
        </p:nvSpPr>
        <p:spPr bwMode="auto">
          <a:xfrm>
            <a:off x="5334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5" name="Oval 2431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6" name="Oval 2432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7" name="Oval 2433"/>
          <p:cNvSpPr>
            <a:spLocks noChangeArrowheads="1"/>
          </p:cNvSpPr>
          <p:nvPr/>
        </p:nvSpPr>
        <p:spPr bwMode="auto">
          <a:xfrm>
            <a:off x="5105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8" name="Oval 2434"/>
          <p:cNvSpPr>
            <a:spLocks noChangeArrowheads="1"/>
          </p:cNvSpPr>
          <p:nvPr/>
        </p:nvSpPr>
        <p:spPr bwMode="auto">
          <a:xfrm>
            <a:off x="5334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79" name="Oval 2435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0" name="Oval 2436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1" name="Oval 2437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2" name="Oval 2438"/>
          <p:cNvSpPr>
            <a:spLocks noChangeArrowheads="1"/>
          </p:cNvSpPr>
          <p:nvPr/>
        </p:nvSpPr>
        <p:spPr bwMode="auto">
          <a:xfrm>
            <a:off x="5105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3" name="Oval 2439"/>
          <p:cNvSpPr>
            <a:spLocks noChangeArrowheads="1"/>
          </p:cNvSpPr>
          <p:nvPr/>
        </p:nvSpPr>
        <p:spPr bwMode="auto">
          <a:xfrm>
            <a:off x="5334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4" name="Oval 2440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5" name="Oval 2441"/>
          <p:cNvSpPr>
            <a:spLocks noChangeArrowheads="1"/>
          </p:cNvSpPr>
          <p:nvPr/>
        </p:nvSpPr>
        <p:spPr bwMode="auto">
          <a:xfrm>
            <a:off x="5257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6" name="Oval 2442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7" name="Oval 2443"/>
          <p:cNvSpPr>
            <a:spLocks noChangeArrowheads="1"/>
          </p:cNvSpPr>
          <p:nvPr/>
        </p:nvSpPr>
        <p:spPr bwMode="auto">
          <a:xfrm>
            <a:off x="4953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8" name="Oval 2444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89" name="Oval 2445"/>
          <p:cNvSpPr>
            <a:spLocks noChangeArrowheads="1"/>
          </p:cNvSpPr>
          <p:nvPr/>
        </p:nvSpPr>
        <p:spPr bwMode="auto">
          <a:xfrm>
            <a:off x="46482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0" name="Oval 2446"/>
          <p:cNvSpPr>
            <a:spLocks noChangeArrowheads="1"/>
          </p:cNvSpPr>
          <p:nvPr/>
        </p:nvSpPr>
        <p:spPr bwMode="auto">
          <a:xfrm>
            <a:off x="46482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1" name="Oval 2447"/>
          <p:cNvSpPr>
            <a:spLocks noChangeArrowheads="1"/>
          </p:cNvSpPr>
          <p:nvPr/>
        </p:nvSpPr>
        <p:spPr bwMode="auto">
          <a:xfrm>
            <a:off x="46482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2" name="Oval 2448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3" name="Oval 2449"/>
          <p:cNvSpPr>
            <a:spLocks noChangeArrowheads="1"/>
          </p:cNvSpPr>
          <p:nvPr/>
        </p:nvSpPr>
        <p:spPr bwMode="auto">
          <a:xfrm>
            <a:off x="46482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4" name="Oval 2450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5" name="Oval 2451"/>
          <p:cNvSpPr>
            <a:spLocks noChangeArrowheads="1"/>
          </p:cNvSpPr>
          <p:nvPr/>
        </p:nvSpPr>
        <p:spPr bwMode="auto">
          <a:xfrm>
            <a:off x="4648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6" name="Oval 2452"/>
          <p:cNvSpPr>
            <a:spLocks noChangeArrowheads="1"/>
          </p:cNvSpPr>
          <p:nvPr/>
        </p:nvSpPr>
        <p:spPr bwMode="auto">
          <a:xfrm>
            <a:off x="46482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7" name="Oval 2453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8" name="Oval 2454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99" name="Oval 2455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0" name="Oval 2456"/>
          <p:cNvSpPr>
            <a:spLocks noChangeArrowheads="1"/>
          </p:cNvSpPr>
          <p:nvPr/>
        </p:nvSpPr>
        <p:spPr bwMode="auto">
          <a:xfrm>
            <a:off x="4648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1" name="Oval 2457"/>
          <p:cNvSpPr>
            <a:spLocks noChangeArrowheads="1"/>
          </p:cNvSpPr>
          <p:nvPr/>
        </p:nvSpPr>
        <p:spPr bwMode="auto">
          <a:xfrm>
            <a:off x="51816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2" name="Oval 2458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3" name="Oval 2459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4" name="Oval 2460"/>
          <p:cNvSpPr>
            <a:spLocks noChangeArrowheads="1"/>
          </p:cNvSpPr>
          <p:nvPr/>
        </p:nvSpPr>
        <p:spPr bwMode="auto">
          <a:xfrm>
            <a:off x="4648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5" name="Oval 2461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6" name="Oval 2462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7" name="Oval 2463"/>
          <p:cNvSpPr>
            <a:spLocks noChangeArrowheads="1"/>
          </p:cNvSpPr>
          <p:nvPr/>
        </p:nvSpPr>
        <p:spPr bwMode="auto">
          <a:xfrm>
            <a:off x="46482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8" name="Oval 2464"/>
          <p:cNvSpPr>
            <a:spLocks noChangeArrowheads="1"/>
          </p:cNvSpPr>
          <p:nvPr/>
        </p:nvSpPr>
        <p:spPr bwMode="auto">
          <a:xfrm>
            <a:off x="48006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09" name="Oval 2465"/>
          <p:cNvSpPr>
            <a:spLocks noChangeArrowheads="1"/>
          </p:cNvSpPr>
          <p:nvPr/>
        </p:nvSpPr>
        <p:spPr bwMode="auto">
          <a:xfrm>
            <a:off x="4724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0" name="Oval 2466"/>
          <p:cNvSpPr>
            <a:spLocks noChangeArrowheads="1"/>
          </p:cNvSpPr>
          <p:nvPr/>
        </p:nvSpPr>
        <p:spPr bwMode="auto">
          <a:xfrm>
            <a:off x="48006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1" name="Oval 2467"/>
          <p:cNvSpPr>
            <a:spLocks noChangeArrowheads="1"/>
          </p:cNvSpPr>
          <p:nvPr/>
        </p:nvSpPr>
        <p:spPr bwMode="auto">
          <a:xfrm>
            <a:off x="4648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2" name="Oval 2468"/>
          <p:cNvSpPr>
            <a:spLocks noChangeArrowheads="1"/>
          </p:cNvSpPr>
          <p:nvPr/>
        </p:nvSpPr>
        <p:spPr bwMode="auto">
          <a:xfrm>
            <a:off x="5181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3" name="Oval 2469"/>
          <p:cNvSpPr>
            <a:spLocks noChangeArrowheads="1"/>
          </p:cNvSpPr>
          <p:nvPr/>
        </p:nvSpPr>
        <p:spPr bwMode="auto">
          <a:xfrm>
            <a:off x="4724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4" name="Oval 2470"/>
          <p:cNvSpPr>
            <a:spLocks noChangeArrowheads="1"/>
          </p:cNvSpPr>
          <p:nvPr/>
        </p:nvSpPr>
        <p:spPr bwMode="auto">
          <a:xfrm>
            <a:off x="48006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5" name="Oval 2471"/>
          <p:cNvSpPr>
            <a:spLocks noChangeArrowheads="1"/>
          </p:cNvSpPr>
          <p:nvPr/>
        </p:nvSpPr>
        <p:spPr bwMode="auto">
          <a:xfrm>
            <a:off x="4648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6" name="Oval 2472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7" name="Oval 2473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8" name="Oval 2474"/>
          <p:cNvSpPr>
            <a:spLocks noChangeArrowheads="1"/>
          </p:cNvSpPr>
          <p:nvPr/>
        </p:nvSpPr>
        <p:spPr bwMode="auto">
          <a:xfrm>
            <a:off x="4724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19" name="Oval 2475"/>
          <p:cNvSpPr>
            <a:spLocks noChangeArrowheads="1"/>
          </p:cNvSpPr>
          <p:nvPr/>
        </p:nvSpPr>
        <p:spPr bwMode="auto">
          <a:xfrm>
            <a:off x="48006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0" name="Oval 2476"/>
          <p:cNvSpPr>
            <a:spLocks noChangeArrowheads="1"/>
          </p:cNvSpPr>
          <p:nvPr/>
        </p:nvSpPr>
        <p:spPr bwMode="auto">
          <a:xfrm>
            <a:off x="4648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1" name="Oval 2477"/>
          <p:cNvSpPr>
            <a:spLocks noChangeArrowheads="1"/>
          </p:cNvSpPr>
          <p:nvPr/>
        </p:nvSpPr>
        <p:spPr bwMode="auto">
          <a:xfrm>
            <a:off x="5181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2" name="Oval 2478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3" name="Oval 2479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4" name="Oval 2480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5" name="Oval 2481"/>
          <p:cNvSpPr>
            <a:spLocks noChangeArrowheads="1"/>
          </p:cNvSpPr>
          <p:nvPr/>
        </p:nvSpPr>
        <p:spPr bwMode="auto">
          <a:xfrm>
            <a:off x="4648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6" name="Oval 2482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7" name="Oval 2483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8" name="Oval 2484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29" name="Oval 2485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0" name="Oval 2486"/>
          <p:cNvSpPr>
            <a:spLocks noChangeArrowheads="1"/>
          </p:cNvSpPr>
          <p:nvPr/>
        </p:nvSpPr>
        <p:spPr bwMode="auto">
          <a:xfrm>
            <a:off x="4648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1" name="Oval 2487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2" name="Oval 2488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3" name="Oval 2489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4" name="Oval 2490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5" name="Oval 2491"/>
          <p:cNvSpPr>
            <a:spLocks noChangeArrowheads="1"/>
          </p:cNvSpPr>
          <p:nvPr/>
        </p:nvSpPr>
        <p:spPr bwMode="auto">
          <a:xfrm>
            <a:off x="4724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6" name="Oval 2492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7" name="Oval 2493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8" name="Oval 2494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39" name="Oval 2495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0" name="Oval 2496"/>
          <p:cNvSpPr>
            <a:spLocks noChangeArrowheads="1"/>
          </p:cNvSpPr>
          <p:nvPr/>
        </p:nvSpPr>
        <p:spPr bwMode="auto">
          <a:xfrm>
            <a:off x="51816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1" name="Oval 2497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2" name="Oval 2498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3" name="Oval 2499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4" name="Oval 2500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5" name="Oval 2501"/>
          <p:cNvSpPr>
            <a:spLocks noChangeArrowheads="1"/>
          </p:cNvSpPr>
          <p:nvPr/>
        </p:nvSpPr>
        <p:spPr bwMode="auto">
          <a:xfrm>
            <a:off x="51816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6" name="Oval 2502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7" name="Oval 2503"/>
          <p:cNvSpPr>
            <a:spLocks noChangeArrowheads="1"/>
          </p:cNvSpPr>
          <p:nvPr/>
        </p:nvSpPr>
        <p:spPr bwMode="auto">
          <a:xfrm>
            <a:off x="51816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8" name="Oval 2504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49" name="Oval 2505"/>
          <p:cNvSpPr>
            <a:spLocks noChangeArrowheads="1"/>
          </p:cNvSpPr>
          <p:nvPr/>
        </p:nvSpPr>
        <p:spPr bwMode="auto">
          <a:xfrm>
            <a:off x="53340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0" name="Oval 2506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1" name="Oval 2507"/>
          <p:cNvSpPr>
            <a:spLocks noChangeArrowheads="1"/>
          </p:cNvSpPr>
          <p:nvPr/>
        </p:nvSpPr>
        <p:spPr bwMode="auto">
          <a:xfrm>
            <a:off x="51816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2" name="Oval 2508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3" name="Oval 2509"/>
          <p:cNvSpPr>
            <a:spLocks noChangeArrowheads="1"/>
          </p:cNvSpPr>
          <p:nvPr/>
        </p:nvSpPr>
        <p:spPr bwMode="auto">
          <a:xfrm>
            <a:off x="52578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4" name="Oval 2510"/>
          <p:cNvSpPr>
            <a:spLocks noChangeArrowheads="1"/>
          </p:cNvSpPr>
          <p:nvPr/>
        </p:nvSpPr>
        <p:spPr bwMode="auto">
          <a:xfrm>
            <a:off x="51816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5" name="Oval 2511"/>
          <p:cNvSpPr>
            <a:spLocks noChangeArrowheads="1"/>
          </p:cNvSpPr>
          <p:nvPr/>
        </p:nvSpPr>
        <p:spPr bwMode="auto">
          <a:xfrm>
            <a:off x="48006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6" name="Oval 2512"/>
          <p:cNvSpPr>
            <a:spLocks noChangeArrowheads="1"/>
          </p:cNvSpPr>
          <p:nvPr/>
        </p:nvSpPr>
        <p:spPr bwMode="auto">
          <a:xfrm>
            <a:off x="51816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7" name="Oval 2513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8" name="Oval 2514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59" name="Oval 2515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0" name="Oval 2516"/>
          <p:cNvSpPr>
            <a:spLocks noChangeArrowheads="1"/>
          </p:cNvSpPr>
          <p:nvPr/>
        </p:nvSpPr>
        <p:spPr bwMode="auto">
          <a:xfrm>
            <a:off x="5334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1" name="Oval 2517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2" name="Oval 2518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3" name="Oval 2519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4" name="Oval 2520"/>
          <p:cNvSpPr>
            <a:spLocks noChangeArrowheads="1"/>
          </p:cNvSpPr>
          <p:nvPr/>
        </p:nvSpPr>
        <p:spPr bwMode="auto">
          <a:xfrm>
            <a:off x="5257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5" name="Oval 2521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6" name="Oval 2522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7" name="Oval 2523"/>
          <p:cNvSpPr>
            <a:spLocks noChangeArrowheads="1"/>
          </p:cNvSpPr>
          <p:nvPr/>
        </p:nvSpPr>
        <p:spPr bwMode="auto">
          <a:xfrm>
            <a:off x="5181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8" name="Oval 2524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69" name="Oval 2525"/>
          <p:cNvSpPr>
            <a:spLocks noChangeArrowheads="1"/>
          </p:cNvSpPr>
          <p:nvPr/>
        </p:nvSpPr>
        <p:spPr bwMode="auto">
          <a:xfrm>
            <a:off x="5334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0" name="Oval 2526"/>
          <p:cNvSpPr>
            <a:spLocks noChangeArrowheads="1"/>
          </p:cNvSpPr>
          <p:nvPr/>
        </p:nvSpPr>
        <p:spPr bwMode="auto">
          <a:xfrm>
            <a:off x="5257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1" name="Oval 2527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2" name="Oval 2528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3" name="Oval 2529"/>
          <p:cNvSpPr>
            <a:spLocks noChangeArrowheads="1"/>
          </p:cNvSpPr>
          <p:nvPr/>
        </p:nvSpPr>
        <p:spPr bwMode="auto">
          <a:xfrm>
            <a:off x="5029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4" name="Oval 2530"/>
          <p:cNvSpPr>
            <a:spLocks noChangeArrowheads="1"/>
          </p:cNvSpPr>
          <p:nvPr/>
        </p:nvSpPr>
        <p:spPr bwMode="auto">
          <a:xfrm>
            <a:off x="5257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5" name="Oval 2531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6" name="Oval 2532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7" name="Oval 2533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8" name="Oval 2534"/>
          <p:cNvSpPr>
            <a:spLocks noChangeArrowheads="1"/>
          </p:cNvSpPr>
          <p:nvPr/>
        </p:nvSpPr>
        <p:spPr bwMode="auto">
          <a:xfrm>
            <a:off x="5029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79" name="Oval 2535"/>
          <p:cNvSpPr>
            <a:spLocks noChangeArrowheads="1"/>
          </p:cNvSpPr>
          <p:nvPr/>
        </p:nvSpPr>
        <p:spPr bwMode="auto">
          <a:xfrm>
            <a:off x="52578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0" name="Oval 2536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1" name="Oval 2537"/>
          <p:cNvSpPr>
            <a:spLocks noChangeArrowheads="1"/>
          </p:cNvSpPr>
          <p:nvPr/>
        </p:nvSpPr>
        <p:spPr bwMode="auto">
          <a:xfrm>
            <a:off x="5181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2" name="Oval 2538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3" name="Oval 2539"/>
          <p:cNvSpPr>
            <a:spLocks noChangeArrowheads="1"/>
          </p:cNvSpPr>
          <p:nvPr/>
        </p:nvSpPr>
        <p:spPr bwMode="auto">
          <a:xfrm>
            <a:off x="4876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4" name="Oval 2540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5" name="Oval 2541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6" name="Oval 2542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7" name="Oval 2543"/>
          <p:cNvSpPr>
            <a:spLocks noChangeArrowheads="1"/>
          </p:cNvSpPr>
          <p:nvPr/>
        </p:nvSpPr>
        <p:spPr bwMode="auto">
          <a:xfrm>
            <a:off x="4876800" y="3429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8" name="Oval 2544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89" name="Oval 2545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0" name="Oval 2546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1" name="Oval 2547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2" name="Oval 2548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3" name="Oval 2549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4" name="Oval 2550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5" name="Oval 2551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6" name="Oval 2552"/>
          <p:cNvSpPr>
            <a:spLocks noChangeArrowheads="1"/>
          </p:cNvSpPr>
          <p:nvPr/>
        </p:nvSpPr>
        <p:spPr bwMode="auto">
          <a:xfrm>
            <a:off x="4876800" y="3352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7" name="Oval 2553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8" name="Oval 2554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99" name="Oval 2555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0" name="Oval 2556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1" name="Oval 2557"/>
          <p:cNvSpPr>
            <a:spLocks noChangeArrowheads="1"/>
          </p:cNvSpPr>
          <p:nvPr/>
        </p:nvSpPr>
        <p:spPr bwMode="auto">
          <a:xfrm>
            <a:off x="54102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2" name="Oval 2558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3" name="Oval 2559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4" name="Oval 2560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5" name="Oval 2561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6" name="Oval 2562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7" name="Oval 2563"/>
          <p:cNvSpPr>
            <a:spLocks noChangeArrowheads="1"/>
          </p:cNvSpPr>
          <p:nvPr/>
        </p:nvSpPr>
        <p:spPr bwMode="auto">
          <a:xfrm>
            <a:off x="48006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8" name="Oval 2564"/>
          <p:cNvSpPr>
            <a:spLocks noChangeArrowheads="1"/>
          </p:cNvSpPr>
          <p:nvPr/>
        </p:nvSpPr>
        <p:spPr bwMode="auto">
          <a:xfrm>
            <a:off x="4876800" y="3352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09" name="Oval 2565"/>
          <p:cNvSpPr>
            <a:spLocks noChangeArrowheads="1"/>
          </p:cNvSpPr>
          <p:nvPr/>
        </p:nvSpPr>
        <p:spPr bwMode="auto">
          <a:xfrm>
            <a:off x="5029200" y="3581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0" name="Oval 2566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1" name="Oval 2567"/>
          <p:cNvSpPr>
            <a:spLocks noChangeArrowheads="1"/>
          </p:cNvSpPr>
          <p:nvPr/>
        </p:nvSpPr>
        <p:spPr bwMode="auto">
          <a:xfrm>
            <a:off x="5029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2" name="Oval 2568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3" name="Oval 2569"/>
          <p:cNvSpPr>
            <a:spLocks noChangeArrowheads="1"/>
          </p:cNvSpPr>
          <p:nvPr/>
        </p:nvSpPr>
        <p:spPr bwMode="auto">
          <a:xfrm>
            <a:off x="54102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4" name="Oval 2570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5" name="Oval 2571"/>
          <p:cNvSpPr>
            <a:spLocks noChangeArrowheads="1"/>
          </p:cNvSpPr>
          <p:nvPr/>
        </p:nvSpPr>
        <p:spPr bwMode="auto">
          <a:xfrm>
            <a:off x="5029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6" name="Oval 2572"/>
          <p:cNvSpPr>
            <a:spLocks noChangeArrowheads="1"/>
          </p:cNvSpPr>
          <p:nvPr/>
        </p:nvSpPr>
        <p:spPr bwMode="auto">
          <a:xfrm>
            <a:off x="48768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7" name="Oval 2573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8" name="Oval 2574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19" name="Oval 2575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0" name="Oval 2576"/>
          <p:cNvSpPr>
            <a:spLocks noChangeArrowheads="1"/>
          </p:cNvSpPr>
          <p:nvPr/>
        </p:nvSpPr>
        <p:spPr bwMode="auto">
          <a:xfrm>
            <a:off x="5029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1" name="Oval 2577"/>
          <p:cNvSpPr>
            <a:spLocks noChangeArrowheads="1"/>
          </p:cNvSpPr>
          <p:nvPr/>
        </p:nvSpPr>
        <p:spPr bwMode="auto">
          <a:xfrm>
            <a:off x="48768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2" name="Oval 2578"/>
          <p:cNvSpPr>
            <a:spLocks noChangeArrowheads="1"/>
          </p:cNvSpPr>
          <p:nvPr/>
        </p:nvSpPr>
        <p:spPr bwMode="auto">
          <a:xfrm>
            <a:off x="54102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3" name="Oval 2579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4" name="Oval 2580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5" name="Oval 2581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6" name="Oval 2582"/>
          <p:cNvSpPr>
            <a:spLocks noChangeArrowheads="1"/>
          </p:cNvSpPr>
          <p:nvPr/>
        </p:nvSpPr>
        <p:spPr bwMode="auto">
          <a:xfrm>
            <a:off x="4800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7" name="Oval 2583"/>
          <p:cNvSpPr>
            <a:spLocks noChangeArrowheads="1"/>
          </p:cNvSpPr>
          <p:nvPr/>
        </p:nvSpPr>
        <p:spPr bwMode="auto">
          <a:xfrm>
            <a:off x="4876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8" name="Oval 2584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29" name="Oval 2585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0" name="Oval 2586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1" name="Oval 2587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2" name="Oval 2588"/>
          <p:cNvSpPr>
            <a:spLocks noChangeArrowheads="1"/>
          </p:cNvSpPr>
          <p:nvPr/>
        </p:nvSpPr>
        <p:spPr bwMode="auto">
          <a:xfrm>
            <a:off x="4800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3" name="Oval 2589"/>
          <p:cNvSpPr>
            <a:spLocks noChangeArrowheads="1"/>
          </p:cNvSpPr>
          <p:nvPr/>
        </p:nvSpPr>
        <p:spPr bwMode="auto">
          <a:xfrm>
            <a:off x="48768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4" name="Oval 2590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5" name="Oval 2591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6" name="Oval 2592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7" name="Oval 2593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8" name="Oval 2594"/>
          <p:cNvSpPr>
            <a:spLocks noChangeArrowheads="1"/>
          </p:cNvSpPr>
          <p:nvPr/>
        </p:nvSpPr>
        <p:spPr bwMode="auto">
          <a:xfrm>
            <a:off x="4953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39" name="Oval 2595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0" name="Oval 2596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1" name="Oval 2597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2" name="Oval 2598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3" name="Oval 2599"/>
          <p:cNvSpPr>
            <a:spLocks noChangeArrowheads="1"/>
          </p:cNvSpPr>
          <p:nvPr/>
        </p:nvSpPr>
        <p:spPr bwMode="auto">
          <a:xfrm>
            <a:off x="54102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4" name="Oval 2600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5" name="Oval 2601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6" name="Oval 2602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7" name="Oval 2603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8" name="Oval 2604"/>
          <p:cNvSpPr>
            <a:spLocks noChangeArrowheads="1"/>
          </p:cNvSpPr>
          <p:nvPr/>
        </p:nvSpPr>
        <p:spPr bwMode="auto">
          <a:xfrm>
            <a:off x="54102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49" name="Oval 2605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0" name="Oval 2606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1" name="Oval 2607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2" name="Oval 2608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3" name="Oval 2609"/>
          <p:cNvSpPr>
            <a:spLocks noChangeArrowheads="1"/>
          </p:cNvSpPr>
          <p:nvPr/>
        </p:nvSpPr>
        <p:spPr bwMode="auto">
          <a:xfrm>
            <a:off x="54102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4" name="Oval 2610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5" name="Oval 2611"/>
          <p:cNvSpPr>
            <a:spLocks noChangeArrowheads="1"/>
          </p:cNvSpPr>
          <p:nvPr/>
        </p:nvSpPr>
        <p:spPr bwMode="auto">
          <a:xfrm>
            <a:off x="5486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6" name="Oval 2612"/>
          <p:cNvSpPr>
            <a:spLocks noChangeArrowheads="1"/>
          </p:cNvSpPr>
          <p:nvPr/>
        </p:nvSpPr>
        <p:spPr bwMode="auto">
          <a:xfrm>
            <a:off x="54102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7" name="Oval 2613"/>
          <p:cNvSpPr>
            <a:spLocks noChangeArrowheads="1"/>
          </p:cNvSpPr>
          <p:nvPr/>
        </p:nvSpPr>
        <p:spPr bwMode="auto">
          <a:xfrm>
            <a:off x="5029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8" name="Oval 2614"/>
          <p:cNvSpPr>
            <a:spLocks noChangeArrowheads="1"/>
          </p:cNvSpPr>
          <p:nvPr/>
        </p:nvSpPr>
        <p:spPr bwMode="auto">
          <a:xfrm>
            <a:off x="54102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59" name="Oval 2615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0" name="Oval 2616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1" name="Oval 2617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2" name="Oval 2618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3" name="Oval 2619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4" name="Oval 2620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5" name="Oval 2621"/>
          <p:cNvSpPr>
            <a:spLocks noChangeArrowheads="1"/>
          </p:cNvSpPr>
          <p:nvPr/>
        </p:nvSpPr>
        <p:spPr bwMode="auto">
          <a:xfrm>
            <a:off x="54864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6" name="Oval 2622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7" name="Oval 2623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8" name="Oval 2624"/>
          <p:cNvSpPr>
            <a:spLocks noChangeArrowheads="1"/>
          </p:cNvSpPr>
          <p:nvPr/>
        </p:nvSpPr>
        <p:spPr bwMode="auto">
          <a:xfrm>
            <a:off x="54102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69" name="Oval 2625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0" name="Oval 2626"/>
          <p:cNvSpPr>
            <a:spLocks noChangeArrowheads="1"/>
          </p:cNvSpPr>
          <p:nvPr/>
        </p:nvSpPr>
        <p:spPr bwMode="auto">
          <a:xfrm>
            <a:off x="54864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1" name="Oval 2627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2" name="Oval 2628"/>
          <p:cNvSpPr>
            <a:spLocks noChangeArrowheads="1"/>
          </p:cNvSpPr>
          <p:nvPr/>
        </p:nvSpPr>
        <p:spPr bwMode="auto">
          <a:xfrm>
            <a:off x="5257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3" name="Oval 2629"/>
          <p:cNvSpPr>
            <a:spLocks noChangeArrowheads="1"/>
          </p:cNvSpPr>
          <p:nvPr/>
        </p:nvSpPr>
        <p:spPr bwMode="auto">
          <a:xfrm>
            <a:off x="54864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4" name="Oval 2630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5" name="Oval 2631"/>
          <p:cNvSpPr>
            <a:spLocks noChangeArrowheads="1"/>
          </p:cNvSpPr>
          <p:nvPr/>
        </p:nvSpPr>
        <p:spPr bwMode="auto">
          <a:xfrm>
            <a:off x="5257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6" name="Oval 2632"/>
          <p:cNvSpPr>
            <a:spLocks noChangeArrowheads="1"/>
          </p:cNvSpPr>
          <p:nvPr/>
        </p:nvSpPr>
        <p:spPr bwMode="auto">
          <a:xfrm>
            <a:off x="54864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7" name="Oval 2633"/>
          <p:cNvSpPr>
            <a:spLocks noChangeArrowheads="1"/>
          </p:cNvSpPr>
          <p:nvPr/>
        </p:nvSpPr>
        <p:spPr bwMode="auto">
          <a:xfrm>
            <a:off x="5410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8" name="Oval 2634"/>
          <p:cNvSpPr>
            <a:spLocks noChangeArrowheads="1"/>
          </p:cNvSpPr>
          <p:nvPr/>
        </p:nvSpPr>
        <p:spPr bwMode="auto">
          <a:xfrm>
            <a:off x="5105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79" name="Oval 2635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0" name="Oval 2636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1" name="Oval 2637"/>
          <p:cNvSpPr>
            <a:spLocks noChangeArrowheads="1"/>
          </p:cNvSpPr>
          <p:nvPr/>
        </p:nvSpPr>
        <p:spPr bwMode="auto">
          <a:xfrm>
            <a:off x="48006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2" name="Oval 2638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3" name="Oval 2639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4" name="Oval 2640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5" name="Oval 2641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6" name="Oval 2642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7" name="Oval 2643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8" name="Oval 2644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89" name="Oval 2645"/>
          <p:cNvSpPr>
            <a:spLocks noChangeArrowheads="1"/>
          </p:cNvSpPr>
          <p:nvPr/>
        </p:nvSpPr>
        <p:spPr bwMode="auto">
          <a:xfrm>
            <a:off x="4724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0" name="Oval 2646"/>
          <p:cNvSpPr>
            <a:spLocks noChangeArrowheads="1"/>
          </p:cNvSpPr>
          <p:nvPr/>
        </p:nvSpPr>
        <p:spPr bwMode="auto">
          <a:xfrm>
            <a:off x="48006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1" name="Oval 2647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2" name="Oval 2648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3" name="Oval 2649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4" name="Oval 2650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5" name="Oval 2651"/>
          <p:cNvSpPr>
            <a:spLocks noChangeArrowheads="1"/>
          </p:cNvSpPr>
          <p:nvPr/>
        </p:nvSpPr>
        <p:spPr bwMode="auto">
          <a:xfrm>
            <a:off x="53340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6" name="Oval 2652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7" name="Oval 2653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8" name="Oval 2654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99" name="Oval 2655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0" name="Oval 2656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1" name="Oval 2657"/>
          <p:cNvSpPr>
            <a:spLocks noChangeArrowheads="1"/>
          </p:cNvSpPr>
          <p:nvPr/>
        </p:nvSpPr>
        <p:spPr bwMode="auto">
          <a:xfrm>
            <a:off x="4724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2" name="Oval 2658"/>
          <p:cNvSpPr>
            <a:spLocks noChangeArrowheads="1"/>
          </p:cNvSpPr>
          <p:nvPr/>
        </p:nvSpPr>
        <p:spPr bwMode="auto">
          <a:xfrm>
            <a:off x="48006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3" name="Oval 2659"/>
          <p:cNvSpPr>
            <a:spLocks noChangeArrowheads="1"/>
          </p:cNvSpPr>
          <p:nvPr/>
        </p:nvSpPr>
        <p:spPr bwMode="auto">
          <a:xfrm>
            <a:off x="49530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4" name="Oval 2660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5" name="Oval 2661"/>
          <p:cNvSpPr>
            <a:spLocks noChangeArrowheads="1"/>
          </p:cNvSpPr>
          <p:nvPr/>
        </p:nvSpPr>
        <p:spPr bwMode="auto">
          <a:xfrm>
            <a:off x="49530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6" name="Oval 2662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7" name="Oval 2663"/>
          <p:cNvSpPr>
            <a:spLocks noChangeArrowheads="1"/>
          </p:cNvSpPr>
          <p:nvPr/>
        </p:nvSpPr>
        <p:spPr bwMode="auto">
          <a:xfrm>
            <a:off x="5334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8" name="Oval 2664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09" name="Oval 2665"/>
          <p:cNvSpPr>
            <a:spLocks noChangeArrowheads="1"/>
          </p:cNvSpPr>
          <p:nvPr/>
        </p:nvSpPr>
        <p:spPr bwMode="auto">
          <a:xfrm>
            <a:off x="49530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0" name="Oval 2666"/>
          <p:cNvSpPr>
            <a:spLocks noChangeArrowheads="1"/>
          </p:cNvSpPr>
          <p:nvPr/>
        </p:nvSpPr>
        <p:spPr bwMode="auto">
          <a:xfrm>
            <a:off x="48006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1" name="Oval 2667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2" name="Oval 2668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3" name="Oval 2669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4" name="Oval 2670"/>
          <p:cNvSpPr>
            <a:spLocks noChangeArrowheads="1"/>
          </p:cNvSpPr>
          <p:nvPr/>
        </p:nvSpPr>
        <p:spPr bwMode="auto">
          <a:xfrm>
            <a:off x="49530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5" name="Oval 2671"/>
          <p:cNvSpPr>
            <a:spLocks noChangeArrowheads="1"/>
          </p:cNvSpPr>
          <p:nvPr/>
        </p:nvSpPr>
        <p:spPr bwMode="auto">
          <a:xfrm>
            <a:off x="48006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6" name="Oval 2672"/>
          <p:cNvSpPr>
            <a:spLocks noChangeArrowheads="1"/>
          </p:cNvSpPr>
          <p:nvPr/>
        </p:nvSpPr>
        <p:spPr bwMode="auto">
          <a:xfrm>
            <a:off x="5334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7" name="Oval 2673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8" name="Oval 2674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19" name="Oval 2675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0" name="Oval 2676"/>
          <p:cNvSpPr>
            <a:spLocks noChangeArrowheads="1"/>
          </p:cNvSpPr>
          <p:nvPr/>
        </p:nvSpPr>
        <p:spPr bwMode="auto">
          <a:xfrm>
            <a:off x="4724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1" name="Oval 2677"/>
          <p:cNvSpPr>
            <a:spLocks noChangeArrowheads="1"/>
          </p:cNvSpPr>
          <p:nvPr/>
        </p:nvSpPr>
        <p:spPr bwMode="auto">
          <a:xfrm>
            <a:off x="4800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2" name="Oval 2678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3" name="Oval 2679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4" name="Oval 2680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5" name="Oval 2681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6" name="Oval 2682"/>
          <p:cNvSpPr>
            <a:spLocks noChangeArrowheads="1"/>
          </p:cNvSpPr>
          <p:nvPr/>
        </p:nvSpPr>
        <p:spPr bwMode="auto">
          <a:xfrm>
            <a:off x="4724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7" name="Oval 2683"/>
          <p:cNvSpPr>
            <a:spLocks noChangeArrowheads="1"/>
          </p:cNvSpPr>
          <p:nvPr/>
        </p:nvSpPr>
        <p:spPr bwMode="auto">
          <a:xfrm>
            <a:off x="48006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8" name="Oval 2684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29" name="Oval 2685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0" name="Oval 2686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1" name="Oval 2687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2" name="Oval 2688"/>
          <p:cNvSpPr>
            <a:spLocks noChangeArrowheads="1"/>
          </p:cNvSpPr>
          <p:nvPr/>
        </p:nvSpPr>
        <p:spPr bwMode="auto">
          <a:xfrm>
            <a:off x="4876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3" name="Oval 2689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4" name="Oval 2690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5" name="Oval 2691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6" name="Oval 2692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7" name="Oval 2693"/>
          <p:cNvSpPr>
            <a:spLocks noChangeArrowheads="1"/>
          </p:cNvSpPr>
          <p:nvPr/>
        </p:nvSpPr>
        <p:spPr bwMode="auto">
          <a:xfrm>
            <a:off x="53340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8" name="Oval 2694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39" name="Oval 2695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0" name="Oval 2696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1" name="Oval 2697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2" name="Oval 2698"/>
          <p:cNvSpPr>
            <a:spLocks noChangeArrowheads="1"/>
          </p:cNvSpPr>
          <p:nvPr/>
        </p:nvSpPr>
        <p:spPr bwMode="auto">
          <a:xfrm>
            <a:off x="53340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3" name="Oval 2699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4" name="Oval 2700"/>
          <p:cNvSpPr>
            <a:spLocks noChangeArrowheads="1"/>
          </p:cNvSpPr>
          <p:nvPr/>
        </p:nvSpPr>
        <p:spPr bwMode="auto">
          <a:xfrm>
            <a:off x="53340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5" name="Oval 2701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6" name="Oval 2702"/>
          <p:cNvSpPr>
            <a:spLocks noChangeArrowheads="1"/>
          </p:cNvSpPr>
          <p:nvPr/>
        </p:nvSpPr>
        <p:spPr bwMode="auto">
          <a:xfrm>
            <a:off x="5486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7" name="Oval 2703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8" name="Oval 2704"/>
          <p:cNvSpPr>
            <a:spLocks noChangeArrowheads="1"/>
          </p:cNvSpPr>
          <p:nvPr/>
        </p:nvSpPr>
        <p:spPr bwMode="auto">
          <a:xfrm>
            <a:off x="53340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49" name="Oval 2705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0" name="Oval 2706"/>
          <p:cNvSpPr>
            <a:spLocks noChangeArrowheads="1"/>
          </p:cNvSpPr>
          <p:nvPr/>
        </p:nvSpPr>
        <p:spPr bwMode="auto">
          <a:xfrm>
            <a:off x="53340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1" name="Oval 2707"/>
          <p:cNvSpPr>
            <a:spLocks noChangeArrowheads="1"/>
          </p:cNvSpPr>
          <p:nvPr/>
        </p:nvSpPr>
        <p:spPr bwMode="auto">
          <a:xfrm>
            <a:off x="49530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2" name="Oval 2708"/>
          <p:cNvSpPr>
            <a:spLocks noChangeArrowheads="1"/>
          </p:cNvSpPr>
          <p:nvPr/>
        </p:nvSpPr>
        <p:spPr bwMode="auto">
          <a:xfrm>
            <a:off x="53340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3" name="Oval 2709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4" name="Oval 2710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5" name="Oval 2711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6" name="Oval 2712"/>
          <p:cNvSpPr>
            <a:spLocks noChangeArrowheads="1"/>
          </p:cNvSpPr>
          <p:nvPr/>
        </p:nvSpPr>
        <p:spPr bwMode="auto">
          <a:xfrm>
            <a:off x="5486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7" name="Oval 2713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8" name="Oval 2714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59" name="Oval 2715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0" name="Oval 2716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1" name="Oval 2717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2" name="Oval 2718"/>
          <p:cNvSpPr>
            <a:spLocks noChangeArrowheads="1"/>
          </p:cNvSpPr>
          <p:nvPr/>
        </p:nvSpPr>
        <p:spPr bwMode="auto">
          <a:xfrm>
            <a:off x="5334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3" name="Oval 2719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4" name="Oval 2720"/>
          <p:cNvSpPr>
            <a:spLocks noChangeArrowheads="1"/>
          </p:cNvSpPr>
          <p:nvPr/>
        </p:nvSpPr>
        <p:spPr bwMode="auto">
          <a:xfrm>
            <a:off x="5486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5" name="Oval 2721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6" name="Oval 2722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7" name="Oval 2723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8" name="Oval 2724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69" name="Oval 2725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0" name="Oval 2726"/>
          <p:cNvSpPr>
            <a:spLocks noChangeArrowheads="1"/>
          </p:cNvSpPr>
          <p:nvPr/>
        </p:nvSpPr>
        <p:spPr bwMode="auto">
          <a:xfrm>
            <a:off x="5334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1" name="Oval 2727"/>
          <p:cNvSpPr>
            <a:spLocks noChangeArrowheads="1"/>
          </p:cNvSpPr>
          <p:nvPr/>
        </p:nvSpPr>
        <p:spPr bwMode="auto">
          <a:xfrm>
            <a:off x="5029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2" name="Oval 2728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3" name="Oval 2729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4" name="Oval 2730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5" name="Oval 2731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6" name="Oval 2732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7" name="Oval 2733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8" name="Oval 2734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79" name="Oval 2735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0" name="Oval 2736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1" name="Oval 2737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2" name="Oval 2738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3" name="Oval 2739"/>
          <p:cNvSpPr>
            <a:spLocks noChangeArrowheads="1"/>
          </p:cNvSpPr>
          <p:nvPr/>
        </p:nvSpPr>
        <p:spPr bwMode="auto">
          <a:xfrm>
            <a:off x="5029200" y="3505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4" name="Oval 2740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5" name="Oval 2741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6" name="Oval 2742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7" name="Oval 2743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8" name="Oval 2744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89" name="Oval 2745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0" name="Oval 2746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1" name="Oval 2747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2" name="Oval 2748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3" name="Oval 2749"/>
          <p:cNvSpPr>
            <a:spLocks noChangeArrowheads="1"/>
          </p:cNvSpPr>
          <p:nvPr/>
        </p:nvSpPr>
        <p:spPr bwMode="auto">
          <a:xfrm>
            <a:off x="49530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4" name="Oval 2750"/>
          <p:cNvSpPr>
            <a:spLocks noChangeArrowheads="1"/>
          </p:cNvSpPr>
          <p:nvPr/>
        </p:nvSpPr>
        <p:spPr bwMode="auto">
          <a:xfrm>
            <a:off x="5029200" y="3505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5" name="Oval 2751"/>
          <p:cNvSpPr>
            <a:spLocks noChangeArrowheads="1"/>
          </p:cNvSpPr>
          <p:nvPr/>
        </p:nvSpPr>
        <p:spPr bwMode="auto">
          <a:xfrm>
            <a:off x="5181600" y="3733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6" name="Oval 2752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7" name="Oval 2753"/>
          <p:cNvSpPr>
            <a:spLocks noChangeArrowheads="1"/>
          </p:cNvSpPr>
          <p:nvPr/>
        </p:nvSpPr>
        <p:spPr bwMode="auto">
          <a:xfrm>
            <a:off x="5181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8" name="Oval 2754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99" name="Oval 2755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0" name="Oval 2756"/>
          <p:cNvSpPr>
            <a:spLocks noChangeArrowheads="1"/>
          </p:cNvSpPr>
          <p:nvPr/>
        </p:nvSpPr>
        <p:spPr bwMode="auto">
          <a:xfrm>
            <a:off x="5181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1" name="Oval 2757"/>
          <p:cNvSpPr>
            <a:spLocks noChangeArrowheads="1"/>
          </p:cNvSpPr>
          <p:nvPr/>
        </p:nvSpPr>
        <p:spPr bwMode="auto">
          <a:xfrm>
            <a:off x="50292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2" name="Oval 2758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3" name="Oval 2759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4" name="Oval 2760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5" name="Oval 2761"/>
          <p:cNvSpPr>
            <a:spLocks noChangeArrowheads="1"/>
          </p:cNvSpPr>
          <p:nvPr/>
        </p:nvSpPr>
        <p:spPr bwMode="auto">
          <a:xfrm>
            <a:off x="5181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6" name="Oval 2762"/>
          <p:cNvSpPr>
            <a:spLocks noChangeArrowheads="1"/>
          </p:cNvSpPr>
          <p:nvPr/>
        </p:nvSpPr>
        <p:spPr bwMode="auto">
          <a:xfrm>
            <a:off x="50292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7" name="Oval 2763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8" name="Oval 2764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09" name="Oval 2765"/>
          <p:cNvSpPr>
            <a:spLocks noChangeArrowheads="1"/>
          </p:cNvSpPr>
          <p:nvPr/>
        </p:nvSpPr>
        <p:spPr bwMode="auto">
          <a:xfrm>
            <a:off x="4953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0" name="Oval 2766"/>
          <p:cNvSpPr>
            <a:spLocks noChangeArrowheads="1"/>
          </p:cNvSpPr>
          <p:nvPr/>
        </p:nvSpPr>
        <p:spPr bwMode="auto">
          <a:xfrm>
            <a:off x="5029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1" name="Oval 2767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2" name="Oval 2768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3" name="Oval 2769"/>
          <p:cNvSpPr>
            <a:spLocks noChangeArrowheads="1"/>
          </p:cNvSpPr>
          <p:nvPr/>
        </p:nvSpPr>
        <p:spPr bwMode="auto">
          <a:xfrm>
            <a:off x="4953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4" name="Oval 2770"/>
          <p:cNvSpPr>
            <a:spLocks noChangeArrowheads="1"/>
          </p:cNvSpPr>
          <p:nvPr/>
        </p:nvSpPr>
        <p:spPr bwMode="auto">
          <a:xfrm>
            <a:off x="50292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5" name="Oval 2771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6" name="Oval 2772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7" name="Oval 2773"/>
          <p:cNvSpPr>
            <a:spLocks noChangeArrowheads="1"/>
          </p:cNvSpPr>
          <p:nvPr/>
        </p:nvSpPr>
        <p:spPr bwMode="auto">
          <a:xfrm>
            <a:off x="5105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8" name="Oval 2774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19" name="Oval 2775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0" name="Oval 2776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1" name="Oval 2777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2" name="Oval 2778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3" name="Oval 2779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4" name="Oval 2780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5" name="Oval 2781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6" name="Oval 2782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7" name="Oval 2783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8" name="Oval 2784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29" name="Oval 2785"/>
          <p:cNvSpPr>
            <a:spLocks noChangeArrowheads="1"/>
          </p:cNvSpPr>
          <p:nvPr/>
        </p:nvSpPr>
        <p:spPr bwMode="auto">
          <a:xfrm>
            <a:off x="5181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0" name="Oval 2786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1" name="Oval 2787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2" name="Oval 2788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3" name="Oval 2789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4" name="Oval 2790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5" name="Oval 2791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6" name="Oval 2792"/>
          <p:cNvSpPr>
            <a:spLocks noChangeArrowheads="1"/>
          </p:cNvSpPr>
          <p:nvPr/>
        </p:nvSpPr>
        <p:spPr bwMode="auto">
          <a:xfrm>
            <a:off x="5410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7" name="Oval 2793"/>
          <p:cNvSpPr>
            <a:spLocks noChangeArrowheads="1"/>
          </p:cNvSpPr>
          <p:nvPr/>
        </p:nvSpPr>
        <p:spPr bwMode="auto">
          <a:xfrm>
            <a:off x="5410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8" name="Oval 2794"/>
          <p:cNvSpPr>
            <a:spLocks noChangeArrowheads="1"/>
          </p:cNvSpPr>
          <p:nvPr/>
        </p:nvSpPr>
        <p:spPr bwMode="auto">
          <a:xfrm>
            <a:off x="5257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39" name="Oval 2795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0" name="Oval 2796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1" name="Oval 2797"/>
          <p:cNvSpPr>
            <a:spLocks noChangeArrowheads="1"/>
          </p:cNvSpPr>
          <p:nvPr/>
        </p:nvSpPr>
        <p:spPr bwMode="auto">
          <a:xfrm>
            <a:off x="49530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2" name="Oval 2798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3" name="Oval 2799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4" name="Oval 2800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5" name="Oval 2801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6" name="Oval 2802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7" name="Oval 2803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8" name="Oval 2804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49" name="Oval 2805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0" name="Oval 2806"/>
          <p:cNvSpPr>
            <a:spLocks noChangeArrowheads="1"/>
          </p:cNvSpPr>
          <p:nvPr/>
        </p:nvSpPr>
        <p:spPr bwMode="auto">
          <a:xfrm>
            <a:off x="49530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1" name="Oval 2807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2" name="Oval 2808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3" name="Oval 2809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4" name="Oval 2810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5" name="Oval 2811"/>
          <p:cNvSpPr>
            <a:spLocks noChangeArrowheads="1"/>
          </p:cNvSpPr>
          <p:nvPr/>
        </p:nvSpPr>
        <p:spPr bwMode="auto">
          <a:xfrm>
            <a:off x="5486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6" name="Oval 2812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7" name="Oval 2813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8" name="Oval 2814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59" name="Oval 2815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0" name="Oval 2816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1" name="Oval 2817"/>
          <p:cNvSpPr>
            <a:spLocks noChangeArrowheads="1"/>
          </p:cNvSpPr>
          <p:nvPr/>
        </p:nvSpPr>
        <p:spPr bwMode="auto">
          <a:xfrm>
            <a:off x="48768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2" name="Oval 2818"/>
          <p:cNvSpPr>
            <a:spLocks noChangeArrowheads="1"/>
          </p:cNvSpPr>
          <p:nvPr/>
        </p:nvSpPr>
        <p:spPr bwMode="auto">
          <a:xfrm>
            <a:off x="49530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3" name="Oval 2819"/>
          <p:cNvSpPr>
            <a:spLocks noChangeArrowheads="1"/>
          </p:cNvSpPr>
          <p:nvPr/>
        </p:nvSpPr>
        <p:spPr bwMode="auto">
          <a:xfrm>
            <a:off x="51054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4" name="Oval 2820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5" name="Oval 2821"/>
          <p:cNvSpPr>
            <a:spLocks noChangeArrowheads="1"/>
          </p:cNvSpPr>
          <p:nvPr/>
        </p:nvSpPr>
        <p:spPr bwMode="auto">
          <a:xfrm>
            <a:off x="5105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6" name="Oval 2822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7" name="Oval 2823"/>
          <p:cNvSpPr>
            <a:spLocks noChangeArrowheads="1"/>
          </p:cNvSpPr>
          <p:nvPr/>
        </p:nvSpPr>
        <p:spPr bwMode="auto">
          <a:xfrm>
            <a:off x="5486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8" name="Oval 2824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69" name="Oval 2825"/>
          <p:cNvSpPr>
            <a:spLocks noChangeArrowheads="1"/>
          </p:cNvSpPr>
          <p:nvPr/>
        </p:nvSpPr>
        <p:spPr bwMode="auto">
          <a:xfrm>
            <a:off x="5105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0" name="Oval 2826"/>
          <p:cNvSpPr>
            <a:spLocks noChangeArrowheads="1"/>
          </p:cNvSpPr>
          <p:nvPr/>
        </p:nvSpPr>
        <p:spPr bwMode="auto">
          <a:xfrm>
            <a:off x="49530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1" name="Oval 2827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2" name="Oval 2828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3" name="Oval 2829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4" name="Oval 2830"/>
          <p:cNvSpPr>
            <a:spLocks noChangeArrowheads="1"/>
          </p:cNvSpPr>
          <p:nvPr/>
        </p:nvSpPr>
        <p:spPr bwMode="auto">
          <a:xfrm>
            <a:off x="5105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5" name="Oval 2831"/>
          <p:cNvSpPr>
            <a:spLocks noChangeArrowheads="1"/>
          </p:cNvSpPr>
          <p:nvPr/>
        </p:nvSpPr>
        <p:spPr bwMode="auto">
          <a:xfrm>
            <a:off x="49530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6" name="Oval 2832"/>
          <p:cNvSpPr>
            <a:spLocks noChangeArrowheads="1"/>
          </p:cNvSpPr>
          <p:nvPr/>
        </p:nvSpPr>
        <p:spPr bwMode="auto">
          <a:xfrm>
            <a:off x="5486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7" name="Oval 2833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8" name="Oval 2834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79" name="Oval 2835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0" name="Oval 2836"/>
          <p:cNvSpPr>
            <a:spLocks noChangeArrowheads="1"/>
          </p:cNvSpPr>
          <p:nvPr/>
        </p:nvSpPr>
        <p:spPr bwMode="auto">
          <a:xfrm>
            <a:off x="4876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1" name="Oval 2837"/>
          <p:cNvSpPr>
            <a:spLocks noChangeArrowheads="1"/>
          </p:cNvSpPr>
          <p:nvPr/>
        </p:nvSpPr>
        <p:spPr bwMode="auto">
          <a:xfrm>
            <a:off x="4953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2" name="Oval 2838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3" name="Oval 2839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4" name="Oval 2840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5" name="Oval 2841"/>
          <p:cNvSpPr>
            <a:spLocks noChangeArrowheads="1"/>
          </p:cNvSpPr>
          <p:nvPr/>
        </p:nvSpPr>
        <p:spPr bwMode="auto">
          <a:xfrm>
            <a:off x="4876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6" name="Oval 2842"/>
          <p:cNvSpPr>
            <a:spLocks noChangeArrowheads="1"/>
          </p:cNvSpPr>
          <p:nvPr/>
        </p:nvSpPr>
        <p:spPr bwMode="auto">
          <a:xfrm>
            <a:off x="49530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7" name="Oval 2843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8" name="Oval 2844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89" name="Oval 2845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0" name="Oval 2846"/>
          <p:cNvSpPr>
            <a:spLocks noChangeArrowheads="1"/>
          </p:cNvSpPr>
          <p:nvPr/>
        </p:nvSpPr>
        <p:spPr bwMode="auto">
          <a:xfrm>
            <a:off x="5029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1" name="Oval 2847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2" name="Oval 2848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3" name="Oval 2849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4" name="Oval 2850"/>
          <p:cNvSpPr>
            <a:spLocks noChangeArrowheads="1"/>
          </p:cNvSpPr>
          <p:nvPr/>
        </p:nvSpPr>
        <p:spPr bwMode="auto">
          <a:xfrm>
            <a:off x="5486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5" name="Oval 2851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6" name="Oval 2852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7" name="Oval 2853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8" name="Oval 2854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99" name="Oval 2855"/>
          <p:cNvSpPr>
            <a:spLocks noChangeArrowheads="1"/>
          </p:cNvSpPr>
          <p:nvPr/>
        </p:nvSpPr>
        <p:spPr bwMode="auto">
          <a:xfrm>
            <a:off x="5486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0" name="Oval 2856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1" name="Oval 2857"/>
          <p:cNvSpPr>
            <a:spLocks noChangeArrowheads="1"/>
          </p:cNvSpPr>
          <p:nvPr/>
        </p:nvSpPr>
        <p:spPr bwMode="auto">
          <a:xfrm>
            <a:off x="54864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2" name="Oval 2858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3" name="Oval 2859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4" name="Oval 2860"/>
          <p:cNvSpPr>
            <a:spLocks noChangeArrowheads="1"/>
          </p:cNvSpPr>
          <p:nvPr/>
        </p:nvSpPr>
        <p:spPr bwMode="auto">
          <a:xfrm>
            <a:off x="54864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5" name="Oval 2861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6" name="Oval 2862"/>
          <p:cNvSpPr>
            <a:spLocks noChangeArrowheads="1"/>
          </p:cNvSpPr>
          <p:nvPr/>
        </p:nvSpPr>
        <p:spPr bwMode="auto">
          <a:xfrm>
            <a:off x="5105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7" name="Oval 2863"/>
          <p:cNvSpPr>
            <a:spLocks noChangeArrowheads="1"/>
          </p:cNvSpPr>
          <p:nvPr/>
        </p:nvSpPr>
        <p:spPr bwMode="auto">
          <a:xfrm>
            <a:off x="5486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8" name="Oval 2864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09" name="Oval 2865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0" name="Oval 2866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1" name="Oval 2867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2" name="Oval 2868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3" name="Oval 2869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4" name="Oval 2870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5" name="Oval 2871"/>
          <p:cNvSpPr>
            <a:spLocks noChangeArrowheads="1"/>
          </p:cNvSpPr>
          <p:nvPr/>
        </p:nvSpPr>
        <p:spPr bwMode="auto">
          <a:xfrm>
            <a:off x="54864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6" name="Oval 2872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7" name="Oval 2873"/>
          <p:cNvSpPr>
            <a:spLocks noChangeArrowheads="1"/>
          </p:cNvSpPr>
          <p:nvPr/>
        </p:nvSpPr>
        <p:spPr bwMode="auto">
          <a:xfrm>
            <a:off x="5181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8" name="Oval 2874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19" name="Oval 2875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0" name="Oval 2876"/>
          <p:cNvSpPr>
            <a:spLocks noChangeArrowheads="1"/>
          </p:cNvSpPr>
          <p:nvPr/>
        </p:nvSpPr>
        <p:spPr bwMode="auto">
          <a:xfrm>
            <a:off x="5181600" y="3733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1" name="Oval 2877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2" name="Oval 2878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3" name="Oval 2879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4" name="Oval 2880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5" name="Oval 2881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6" name="Oval 2882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7" name="Oval 2883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8" name="Oval 2884"/>
          <p:cNvSpPr>
            <a:spLocks noChangeArrowheads="1"/>
          </p:cNvSpPr>
          <p:nvPr/>
        </p:nvSpPr>
        <p:spPr bwMode="auto">
          <a:xfrm>
            <a:off x="51054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29" name="Oval 2885"/>
          <p:cNvSpPr>
            <a:spLocks noChangeArrowheads="1"/>
          </p:cNvSpPr>
          <p:nvPr/>
        </p:nvSpPr>
        <p:spPr bwMode="auto">
          <a:xfrm>
            <a:off x="5181600" y="3657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0" name="Oval 2886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1" name="Oval 2887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2" name="Oval 2888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3" name="Oval 2889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4" name="Oval 2890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5" name="Oval 2891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6" name="Oval 2892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7" name="Oval 2893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8" name="Oval 2894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39" name="Oval 2895"/>
          <p:cNvSpPr>
            <a:spLocks noChangeArrowheads="1"/>
          </p:cNvSpPr>
          <p:nvPr/>
        </p:nvSpPr>
        <p:spPr bwMode="auto">
          <a:xfrm>
            <a:off x="51054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0" name="Oval 2896"/>
          <p:cNvSpPr>
            <a:spLocks noChangeArrowheads="1"/>
          </p:cNvSpPr>
          <p:nvPr/>
        </p:nvSpPr>
        <p:spPr bwMode="auto">
          <a:xfrm>
            <a:off x="5181600" y="3657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1" name="Oval 2897"/>
          <p:cNvSpPr>
            <a:spLocks noChangeArrowheads="1"/>
          </p:cNvSpPr>
          <p:nvPr/>
        </p:nvSpPr>
        <p:spPr bwMode="auto">
          <a:xfrm>
            <a:off x="5334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2" name="Oval 2898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3" name="Oval 2899"/>
          <p:cNvSpPr>
            <a:spLocks noChangeArrowheads="1"/>
          </p:cNvSpPr>
          <p:nvPr/>
        </p:nvSpPr>
        <p:spPr bwMode="auto">
          <a:xfrm>
            <a:off x="5334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4" name="Oval 2900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5" name="Oval 2901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6" name="Oval 2902"/>
          <p:cNvSpPr>
            <a:spLocks noChangeArrowheads="1"/>
          </p:cNvSpPr>
          <p:nvPr/>
        </p:nvSpPr>
        <p:spPr bwMode="auto">
          <a:xfrm>
            <a:off x="5334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7" name="Oval 2903"/>
          <p:cNvSpPr>
            <a:spLocks noChangeArrowheads="1"/>
          </p:cNvSpPr>
          <p:nvPr/>
        </p:nvSpPr>
        <p:spPr bwMode="auto">
          <a:xfrm>
            <a:off x="51816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8" name="Oval 2904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49" name="Oval 2905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0" name="Oval 2906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1" name="Oval 2907"/>
          <p:cNvSpPr>
            <a:spLocks noChangeArrowheads="1"/>
          </p:cNvSpPr>
          <p:nvPr/>
        </p:nvSpPr>
        <p:spPr bwMode="auto">
          <a:xfrm>
            <a:off x="5334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2" name="Oval 2908"/>
          <p:cNvSpPr>
            <a:spLocks noChangeArrowheads="1"/>
          </p:cNvSpPr>
          <p:nvPr/>
        </p:nvSpPr>
        <p:spPr bwMode="auto">
          <a:xfrm>
            <a:off x="51816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3" name="Oval 2909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4" name="Oval 2910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5" name="Oval 2911"/>
          <p:cNvSpPr>
            <a:spLocks noChangeArrowheads="1"/>
          </p:cNvSpPr>
          <p:nvPr/>
        </p:nvSpPr>
        <p:spPr bwMode="auto">
          <a:xfrm>
            <a:off x="5105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6" name="Oval 2912"/>
          <p:cNvSpPr>
            <a:spLocks noChangeArrowheads="1"/>
          </p:cNvSpPr>
          <p:nvPr/>
        </p:nvSpPr>
        <p:spPr bwMode="auto">
          <a:xfrm>
            <a:off x="5181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7" name="Oval 2913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8" name="Oval 2914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59" name="Oval 2915"/>
          <p:cNvSpPr>
            <a:spLocks noChangeArrowheads="1"/>
          </p:cNvSpPr>
          <p:nvPr/>
        </p:nvSpPr>
        <p:spPr bwMode="auto">
          <a:xfrm>
            <a:off x="5105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0" name="Oval 2916"/>
          <p:cNvSpPr>
            <a:spLocks noChangeArrowheads="1"/>
          </p:cNvSpPr>
          <p:nvPr/>
        </p:nvSpPr>
        <p:spPr bwMode="auto">
          <a:xfrm>
            <a:off x="5181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1" name="Oval 2917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2" name="Oval 2918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3" name="Oval 2919"/>
          <p:cNvSpPr>
            <a:spLocks noChangeArrowheads="1"/>
          </p:cNvSpPr>
          <p:nvPr/>
        </p:nvSpPr>
        <p:spPr bwMode="auto">
          <a:xfrm>
            <a:off x="5257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4" name="Oval 2920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5" name="Oval 2921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6" name="Oval 2922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7" name="Oval 2923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8" name="Oval 2924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69" name="Oval 2925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0" name="Oval 2926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1" name="Oval 2927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2" name="Oval 2928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3" name="Oval 2929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4" name="Oval 2930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5" name="Oval 2931"/>
          <p:cNvSpPr>
            <a:spLocks noChangeArrowheads="1"/>
          </p:cNvSpPr>
          <p:nvPr/>
        </p:nvSpPr>
        <p:spPr bwMode="auto">
          <a:xfrm>
            <a:off x="5334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6" name="Oval 2932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7" name="Oval 2933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8" name="Oval 2934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79" name="Oval 2935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0" name="Oval 2936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1" name="Oval 2937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2" name="Oval 2938"/>
          <p:cNvSpPr>
            <a:spLocks noChangeArrowheads="1"/>
          </p:cNvSpPr>
          <p:nvPr/>
        </p:nvSpPr>
        <p:spPr bwMode="auto">
          <a:xfrm>
            <a:off x="5410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3" name="Oval 2939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4" name="Oval 2940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5" name="Oval 2941"/>
          <p:cNvSpPr>
            <a:spLocks noChangeArrowheads="1"/>
          </p:cNvSpPr>
          <p:nvPr/>
        </p:nvSpPr>
        <p:spPr bwMode="auto">
          <a:xfrm>
            <a:off x="51054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6" name="Oval 2942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7" name="Oval 2943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8" name="Oval 2944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89" name="Oval 2945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0" name="Oval 2946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1" name="Oval 2947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2" name="Oval 2948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3" name="Oval 2949"/>
          <p:cNvSpPr>
            <a:spLocks noChangeArrowheads="1"/>
          </p:cNvSpPr>
          <p:nvPr/>
        </p:nvSpPr>
        <p:spPr bwMode="auto">
          <a:xfrm>
            <a:off x="50292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4" name="Oval 2950"/>
          <p:cNvSpPr>
            <a:spLocks noChangeArrowheads="1"/>
          </p:cNvSpPr>
          <p:nvPr/>
        </p:nvSpPr>
        <p:spPr bwMode="auto">
          <a:xfrm>
            <a:off x="51054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5" name="Oval 2951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6" name="Oval 2952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7" name="Oval 2953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8" name="Oval 2954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99" name="Oval 2955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0" name="Oval 2956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1" name="Oval 2957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2" name="Oval 2958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3" name="Oval 2959"/>
          <p:cNvSpPr>
            <a:spLocks noChangeArrowheads="1"/>
          </p:cNvSpPr>
          <p:nvPr/>
        </p:nvSpPr>
        <p:spPr bwMode="auto">
          <a:xfrm>
            <a:off x="50292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4" name="Oval 2960"/>
          <p:cNvSpPr>
            <a:spLocks noChangeArrowheads="1"/>
          </p:cNvSpPr>
          <p:nvPr/>
        </p:nvSpPr>
        <p:spPr bwMode="auto">
          <a:xfrm>
            <a:off x="51054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5" name="Oval 2961"/>
          <p:cNvSpPr>
            <a:spLocks noChangeArrowheads="1"/>
          </p:cNvSpPr>
          <p:nvPr/>
        </p:nvSpPr>
        <p:spPr bwMode="auto">
          <a:xfrm>
            <a:off x="52578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6" name="Oval 2962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7" name="Oval 2963"/>
          <p:cNvSpPr>
            <a:spLocks noChangeArrowheads="1"/>
          </p:cNvSpPr>
          <p:nvPr/>
        </p:nvSpPr>
        <p:spPr bwMode="auto">
          <a:xfrm>
            <a:off x="5257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8" name="Oval 2964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09" name="Oval 2965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0" name="Oval 2966"/>
          <p:cNvSpPr>
            <a:spLocks noChangeArrowheads="1"/>
          </p:cNvSpPr>
          <p:nvPr/>
        </p:nvSpPr>
        <p:spPr bwMode="auto">
          <a:xfrm>
            <a:off x="5257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1" name="Oval 2967"/>
          <p:cNvSpPr>
            <a:spLocks noChangeArrowheads="1"/>
          </p:cNvSpPr>
          <p:nvPr/>
        </p:nvSpPr>
        <p:spPr bwMode="auto">
          <a:xfrm>
            <a:off x="5105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2" name="Oval 2968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3" name="Oval 2969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4" name="Oval 2970"/>
          <p:cNvSpPr>
            <a:spLocks noChangeArrowheads="1"/>
          </p:cNvSpPr>
          <p:nvPr/>
        </p:nvSpPr>
        <p:spPr bwMode="auto">
          <a:xfrm>
            <a:off x="5257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5" name="Oval 2971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6" name="Oval 2972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7" name="Oval 2973"/>
          <p:cNvSpPr>
            <a:spLocks noChangeArrowheads="1"/>
          </p:cNvSpPr>
          <p:nvPr/>
        </p:nvSpPr>
        <p:spPr bwMode="auto">
          <a:xfrm>
            <a:off x="5029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8" name="Oval 2974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19" name="Oval 2975"/>
          <p:cNvSpPr>
            <a:spLocks noChangeArrowheads="1"/>
          </p:cNvSpPr>
          <p:nvPr/>
        </p:nvSpPr>
        <p:spPr bwMode="auto">
          <a:xfrm>
            <a:off x="5029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0" name="Oval 2976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1" name="Oval 2977"/>
          <p:cNvSpPr>
            <a:spLocks noChangeArrowheads="1"/>
          </p:cNvSpPr>
          <p:nvPr/>
        </p:nvSpPr>
        <p:spPr bwMode="auto">
          <a:xfrm>
            <a:off x="5181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2" name="Oval 2978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3" name="Oval 2979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4" name="Oval 2980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5" name="Oval 2981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6" name="Oval 2982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7" name="Oval 2983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8" name="Oval 2984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29" name="Oval 2985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0" name="Oval 2986"/>
          <p:cNvSpPr>
            <a:spLocks noChangeArrowheads="1"/>
          </p:cNvSpPr>
          <p:nvPr/>
        </p:nvSpPr>
        <p:spPr bwMode="auto">
          <a:xfrm>
            <a:off x="5257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1" name="Oval 2987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2" name="Oval 2988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3" name="Oval 2989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4" name="Oval 2990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5" name="Oval 2991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6" name="Oval 2992"/>
          <p:cNvSpPr>
            <a:spLocks noChangeArrowheads="1"/>
          </p:cNvSpPr>
          <p:nvPr/>
        </p:nvSpPr>
        <p:spPr bwMode="auto">
          <a:xfrm>
            <a:off x="5334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7" name="Oval 2993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8" name="Oval 2994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39" name="Oval 2995"/>
          <p:cNvSpPr>
            <a:spLocks noChangeArrowheads="1"/>
          </p:cNvSpPr>
          <p:nvPr/>
        </p:nvSpPr>
        <p:spPr bwMode="auto">
          <a:xfrm>
            <a:off x="5486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0" name="Oval 2996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1" name="Oval 2997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2" name="Oval 2998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3" name="Oval 2999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4" name="Oval 3000"/>
          <p:cNvSpPr>
            <a:spLocks noChangeArrowheads="1"/>
          </p:cNvSpPr>
          <p:nvPr/>
        </p:nvSpPr>
        <p:spPr bwMode="auto">
          <a:xfrm>
            <a:off x="52578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5" name="Oval 3001"/>
          <p:cNvSpPr>
            <a:spLocks noChangeArrowheads="1"/>
          </p:cNvSpPr>
          <p:nvPr/>
        </p:nvSpPr>
        <p:spPr bwMode="auto">
          <a:xfrm>
            <a:off x="5334000" y="3810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6" name="Oval 3002"/>
          <p:cNvSpPr>
            <a:spLocks noChangeArrowheads="1"/>
          </p:cNvSpPr>
          <p:nvPr/>
        </p:nvSpPr>
        <p:spPr bwMode="auto">
          <a:xfrm>
            <a:off x="5486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7" name="Oval 3003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8" name="Oval 3004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49" name="Oval 3005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0" name="Oval 3006"/>
          <p:cNvSpPr>
            <a:spLocks noChangeArrowheads="1"/>
          </p:cNvSpPr>
          <p:nvPr/>
        </p:nvSpPr>
        <p:spPr bwMode="auto">
          <a:xfrm>
            <a:off x="54102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1" name="Oval 3007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2" name="Oval 3008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3" name="Oval 3009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4" name="Oval 3010"/>
          <p:cNvSpPr>
            <a:spLocks noChangeArrowheads="1"/>
          </p:cNvSpPr>
          <p:nvPr/>
        </p:nvSpPr>
        <p:spPr bwMode="auto">
          <a:xfrm>
            <a:off x="52578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5" name="Oval 3011"/>
          <p:cNvSpPr>
            <a:spLocks noChangeArrowheads="1"/>
          </p:cNvSpPr>
          <p:nvPr/>
        </p:nvSpPr>
        <p:spPr bwMode="auto">
          <a:xfrm>
            <a:off x="5334000" y="3810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6" name="Oval 3012"/>
          <p:cNvSpPr>
            <a:spLocks noChangeArrowheads="1"/>
          </p:cNvSpPr>
          <p:nvPr/>
        </p:nvSpPr>
        <p:spPr bwMode="auto">
          <a:xfrm>
            <a:off x="5486400" y="4038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7" name="Oval 3013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8" name="Oval 3014"/>
          <p:cNvSpPr>
            <a:spLocks noChangeArrowheads="1"/>
          </p:cNvSpPr>
          <p:nvPr/>
        </p:nvSpPr>
        <p:spPr bwMode="auto">
          <a:xfrm>
            <a:off x="5486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59" name="Oval 3015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0" name="Oval 3016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1" name="Oval 3017"/>
          <p:cNvSpPr>
            <a:spLocks noChangeArrowheads="1"/>
          </p:cNvSpPr>
          <p:nvPr/>
        </p:nvSpPr>
        <p:spPr bwMode="auto">
          <a:xfrm>
            <a:off x="5486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2" name="Oval 3018"/>
          <p:cNvSpPr>
            <a:spLocks noChangeArrowheads="1"/>
          </p:cNvSpPr>
          <p:nvPr/>
        </p:nvSpPr>
        <p:spPr bwMode="auto">
          <a:xfrm>
            <a:off x="5334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3" name="Oval 3019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4" name="Oval 3020"/>
          <p:cNvSpPr>
            <a:spLocks noChangeArrowheads="1"/>
          </p:cNvSpPr>
          <p:nvPr/>
        </p:nvSpPr>
        <p:spPr bwMode="auto">
          <a:xfrm>
            <a:off x="54102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5" name="Oval 3021"/>
          <p:cNvSpPr>
            <a:spLocks noChangeArrowheads="1"/>
          </p:cNvSpPr>
          <p:nvPr/>
        </p:nvSpPr>
        <p:spPr bwMode="auto">
          <a:xfrm>
            <a:off x="5486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6" name="Oval 3022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7" name="Oval 3023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8" name="Oval 3024"/>
          <p:cNvSpPr>
            <a:spLocks noChangeArrowheads="1"/>
          </p:cNvSpPr>
          <p:nvPr/>
        </p:nvSpPr>
        <p:spPr bwMode="auto">
          <a:xfrm>
            <a:off x="5257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69" name="Oval 3025"/>
          <p:cNvSpPr>
            <a:spLocks noChangeArrowheads="1"/>
          </p:cNvSpPr>
          <p:nvPr/>
        </p:nvSpPr>
        <p:spPr bwMode="auto">
          <a:xfrm>
            <a:off x="5334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0" name="Oval 3026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1" name="Oval 3027"/>
          <p:cNvSpPr>
            <a:spLocks noChangeArrowheads="1"/>
          </p:cNvSpPr>
          <p:nvPr/>
        </p:nvSpPr>
        <p:spPr bwMode="auto">
          <a:xfrm>
            <a:off x="52578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2" name="Oval 3028"/>
          <p:cNvSpPr>
            <a:spLocks noChangeArrowheads="1"/>
          </p:cNvSpPr>
          <p:nvPr/>
        </p:nvSpPr>
        <p:spPr bwMode="auto">
          <a:xfrm>
            <a:off x="5334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3" name="Oval 3029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4" name="Oval 3030"/>
          <p:cNvSpPr>
            <a:spLocks noChangeArrowheads="1"/>
          </p:cNvSpPr>
          <p:nvPr/>
        </p:nvSpPr>
        <p:spPr bwMode="auto">
          <a:xfrm>
            <a:off x="5410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5" name="Oval 3031"/>
          <p:cNvSpPr>
            <a:spLocks noChangeArrowheads="1"/>
          </p:cNvSpPr>
          <p:nvPr/>
        </p:nvSpPr>
        <p:spPr bwMode="auto">
          <a:xfrm>
            <a:off x="5486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6" name="Oval 3032"/>
          <p:cNvSpPr>
            <a:spLocks noChangeArrowheads="1"/>
          </p:cNvSpPr>
          <p:nvPr/>
        </p:nvSpPr>
        <p:spPr bwMode="auto">
          <a:xfrm>
            <a:off x="5486400" y="4038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7" name="Oval 3033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8" name="Oval 3034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79" name="Oval 3035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0" name="Oval 3036"/>
          <p:cNvSpPr>
            <a:spLocks noChangeArrowheads="1"/>
          </p:cNvSpPr>
          <p:nvPr/>
        </p:nvSpPr>
        <p:spPr bwMode="auto">
          <a:xfrm>
            <a:off x="5486400" y="3962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1" name="Oval 3037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2" name="Oval 3038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3" name="Oval 3039"/>
          <p:cNvSpPr>
            <a:spLocks noChangeArrowheads="1"/>
          </p:cNvSpPr>
          <p:nvPr/>
        </p:nvSpPr>
        <p:spPr bwMode="auto">
          <a:xfrm>
            <a:off x="54864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4" name="Oval 3040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5" name="Oval 3041"/>
          <p:cNvSpPr>
            <a:spLocks noChangeArrowheads="1"/>
          </p:cNvSpPr>
          <p:nvPr/>
        </p:nvSpPr>
        <p:spPr bwMode="auto">
          <a:xfrm>
            <a:off x="54864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6" name="Oval 3042"/>
          <p:cNvSpPr>
            <a:spLocks noChangeArrowheads="1"/>
          </p:cNvSpPr>
          <p:nvPr/>
        </p:nvSpPr>
        <p:spPr bwMode="auto">
          <a:xfrm>
            <a:off x="54864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7" name="Oval 3043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8" name="Oval 3044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89" name="Oval 3045"/>
          <p:cNvSpPr>
            <a:spLocks noChangeArrowheads="1"/>
          </p:cNvSpPr>
          <p:nvPr/>
        </p:nvSpPr>
        <p:spPr bwMode="auto">
          <a:xfrm>
            <a:off x="52578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0" name="Oval 3046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1" name="Oval 3047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2" name="Oval 3048"/>
          <p:cNvSpPr>
            <a:spLocks noChangeArrowheads="1"/>
          </p:cNvSpPr>
          <p:nvPr/>
        </p:nvSpPr>
        <p:spPr bwMode="auto">
          <a:xfrm>
            <a:off x="5410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3" name="Oval 3049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4" name="Oval 3050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5" name="Oval 3051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6" name="Oval 3052"/>
          <p:cNvSpPr>
            <a:spLocks noChangeArrowheads="1"/>
          </p:cNvSpPr>
          <p:nvPr/>
        </p:nvSpPr>
        <p:spPr bwMode="auto">
          <a:xfrm>
            <a:off x="51816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7" name="Oval 3053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8" name="Oval 3054"/>
          <p:cNvSpPr>
            <a:spLocks noChangeArrowheads="1"/>
          </p:cNvSpPr>
          <p:nvPr/>
        </p:nvSpPr>
        <p:spPr bwMode="auto">
          <a:xfrm>
            <a:off x="5410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599" name="Oval 3055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0" name="Oval 3056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1" name="Oval 3057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2" name="Oval 3058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3" name="Oval 3059"/>
          <p:cNvSpPr>
            <a:spLocks noChangeArrowheads="1"/>
          </p:cNvSpPr>
          <p:nvPr/>
        </p:nvSpPr>
        <p:spPr bwMode="auto">
          <a:xfrm>
            <a:off x="5410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4" name="Oval 3060"/>
          <p:cNvSpPr>
            <a:spLocks noChangeArrowheads="1"/>
          </p:cNvSpPr>
          <p:nvPr/>
        </p:nvSpPr>
        <p:spPr bwMode="auto">
          <a:xfrm>
            <a:off x="51816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5" name="Oval 3061"/>
          <p:cNvSpPr>
            <a:spLocks noChangeArrowheads="1"/>
          </p:cNvSpPr>
          <p:nvPr/>
        </p:nvSpPr>
        <p:spPr bwMode="auto">
          <a:xfrm>
            <a:off x="52578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6" name="Oval 3062"/>
          <p:cNvSpPr>
            <a:spLocks noChangeArrowheads="1"/>
          </p:cNvSpPr>
          <p:nvPr/>
        </p:nvSpPr>
        <p:spPr bwMode="auto">
          <a:xfrm>
            <a:off x="5410200" y="4572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7" name="Oval 3063"/>
          <p:cNvSpPr>
            <a:spLocks noChangeArrowheads="1"/>
          </p:cNvSpPr>
          <p:nvPr/>
        </p:nvSpPr>
        <p:spPr bwMode="auto">
          <a:xfrm>
            <a:off x="5410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8" name="Oval 3064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09" name="Oval 3065"/>
          <p:cNvSpPr>
            <a:spLocks noChangeArrowheads="1"/>
          </p:cNvSpPr>
          <p:nvPr/>
        </p:nvSpPr>
        <p:spPr bwMode="auto">
          <a:xfrm>
            <a:off x="5410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0" name="Oval 3066"/>
          <p:cNvSpPr>
            <a:spLocks noChangeArrowheads="1"/>
          </p:cNvSpPr>
          <p:nvPr/>
        </p:nvSpPr>
        <p:spPr bwMode="auto">
          <a:xfrm>
            <a:off x="5257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1" name="Oval 3067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2" name="Oval 3068"/>
          <p:cNvSpPr>
            <a:spLocks noChangeArrowheads="1"/>
          </p:cNvSpPr>
          <p:nvPr/>
        </p:nvSpPr>
        <p:spPr bwMode="auto">
          <a:xfrm>
            <a:off x="5410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3" name="Oval 3069"/>
          <p:cNvSpPr>
            <a:spLocks noChangeArrowheads="1"/>
          </p:cNvSpPr>
          <p:nvPr/>
        </p:nvSpPr>
        <p:spPr bwMode="auto">
          <a:xfrm>
            <a:off x="5257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4" name="Oval 3070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5" name="Oval 3071"/>
          <p:cNvSpPr>
            <a:spLocks noChangeArrowheads="1"/>
          </p:cNvSpPr>
          <p:nvPr/>
        </p:nvSpPr>
        <p:spPr bwMode="auto">
          <a:xfrm>
            <a:off x="5181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6" name="Oval 3072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7" name="Oval 3073"/>
          <p:cNvSpPr>
            <a:spLocks noChangeArrowheads="1"/>
          </p:cNvSpPr>
          <p:nvPr/>
        </p:nvSpPr>
        <p:spPr bwMode="auto">
          <a:xfrm>
            <a:off x="5181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8" name="Oval 3074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19" name="Oval 3075"/>
          <p:cNvSpPr>
            <a:spLocks noChangeArrowheads="1"/>
          </p:cNvSpPr>
          <p:nvPr/>
        </p:nvSpPr>
        <p:spPr bwMode="auto">
          <a:xfrm>
            <a:off x="5410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0" name="Oval 3076"/>
          <p:cNvSpPr>
            <a:spLocks noChangeArrowheads="1"/>
          </p:cNvSpPr>
          <p:nvPr/>
        </p:nvSpPr>
        <p:spPr bwMode="auto">
          <a:xfrm>
            <a:off x="5410200" y="4572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1" name="Oval 3077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2" name="Oval 3078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3" name="Oval 3079"/>
          <p:cNvSpPr>
            <a:spLocks noChangeArrowheads="1"/>
          </p:cNvSpPr>
          <p:nvPr/>
        </p:nvSpPr>
        <p:spPr bwMode="auto">
          <a:xfrm>
            <a:off x="5410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4" name="Oval 3080"/>
          <p:cNvSpPr>
            <a:spLocks noChangeArrowheads="1"/>
          </p:cNvSpPr>
          <p:nvPr/>
        </p:nvSpPr>
        <p:spPr bwMode="auto">
          <a:xfrm>
            <a:off x="54102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5" name="Oval 3081"/>
          <p:cNvSpPr>
            <a:spLocks noChangeArrowheads="1"/>
          </p:cNvSpPr>
          <p:nvPr/>
        </p:nvSpPr>
        <p:spPr bwMode="auto">
          <a:xfrm>
            <a:off x="5410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6" name="Oval 3082"/>
          <p:cNvSpPr>
            <a:spLocks noChangeArrowheads="1"/>
          </p:cNvSpPr>
          <p:nvPr/>
        </p:nvSpPr>
        <p:spPr bwMode="auto">
          <a:xfrm>
            <a:off x="5410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7" name="Oval 3083"/>
          <p:cNvSpPr>
            <a:spLocks noChangeArrowheads="1"/>
          </p:cNvSpPr>
          <p:nvPr/>
        </p:nvSpPr>
        <p:spPr bwMode="auto">
          <a:xfrm>
            <a:off x="5410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8" name="Oval 3084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29" name="Oval 3085"/>
          <p:cNvSpPr>
            <a:spLocks noChangeArrowheads="1"/>
          </p:cNvSpPr>
          <p:nvPr/>
        </p:nvSpPr>
        <p:spPr bwMode="auto">
          <a:xfrm>
            <a:off x="54102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0" name="Oval 3086"/>
          <p:cNvSpPr>
            <a:spLocks noChangeArrowheads="1"/>
          </p:cNvSpPr>
          <p:nvPr/>
        </p:nvSpPr>
        <p:spPr bwMode="auto">
          <a:xfrm>
            <a:off x="54102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1" name="Oval 3087"/>
          <p:cNvSpPr>
            <a:spLocks noChangeArrowheads="1"/>
          </p:cNvSpPr>
          <p:nvPr/>
        </p:nvSpPr>
        <p:spPr bwMode="auto">
          <a:xfrm>
            <a:off x="4572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2" name="Oval 3088"/>
          <p:cNvSpPr>
            <a:spLocks noChangeArrowheads="1"/>
          </p:cNvSpPr>
          <p:nvPr/>
        </p:nvSpPr>
        <p:spPr bwMode="auto">
          <a:xfrm>
            <a:off x="4572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3" name="Oval 3089"/>
          <p:cNvSpPr>
            <a:spLocks noChangeArrowheads="1"/>
          </p:cNvSpPr>
          <p:nvPr/>
        </p:nvSpPr>
        <p:spPr bwMode="auto">
          <a:xfrm>
            <a:off x="4572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4" name="Oval 3090"/>
          <p:cNvSpPr>
            <a:spLocks noChangeArrowheads="1"/>
          </p:cNvSpPr>
          <p:nvPr/>
        </p:nvSpPr>
        <p:spPr bwMode="auto">
          <a:xfrm>
            <a:off x="4572000" y="3886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5" name="Oval 3091"/>
          <p:cNvSpPr>
            <a:spLocks noChangeArrowheads="1"/>
          </p:cNvSpPr>
          <p:nvPr/>
        </p:nvSpPr>
        <p:spPr bwMode="auto">
          <a:xfrm>
            <a:off x="4572000" y="3886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6" name="Oval 3092"/>
          <p:cNvSpPr>
            <a:spLocks noChangeArrowheads="1"/>
          </p:cNvSpPr>
          <p:nvPr/>
        </p:nvSpPr>
        <p:spPr bwMode="auto">
          <a:xfrm>
            <a:off x="4572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7" name="Oval 3093"/>
          <p:cNvSpPr>
            <a:spLocks noChangeArrowheads="1"/>
          </p:cNvSpPr>
          <p:nvPr/>
        </p:nvSpPr>
        <p:spPr bwMode="auto">
          <a:xfrm>
            <a:off x="4572000" y="3962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8" name="Oval 3094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39" name="Oval 3095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0" name="Oval 3096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1" name="Oval 3097"/>
          <p:cNvSpPr>
            <a:spLocks noChangeArrowheads="1"/>
          </p:cNvSpPr>
          <p:nvPr/>
        </p:nvSpPr>
        <p:spPr bwMode="auto">
          <a:xfrm>
            <a:off x="64008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2" name="Oval 3098"/>
          <p:cNvSpPr>
            <a:spLocks noChangeArrowheads="1"/>
          </p:cNvSpPr>
          <p:nvPr/>
        </p:nvSpPr>
        <p:spPr bwMode="auto">
          <a:xfrm>
            <a:off x="64008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3" name="Oval 3099"/>
          <p:cNvSpPr>
            <a:spLocks noChangeArrowheads="1"/>
          </p:cNvSpPr>
          <p:nvPr/>
        </p:nvSpPr>
        <p:spPr bwMode="auto">
          <a:xfrm>
            <a:off x="64008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4" name="Oval 3100"/>
          <p:cNvSpPr>
            <a:spLocks noChangeArrowheads="1"/>
          </p:cNvSpPr>
          <p:nvPr/>
        </p:nvSpPr>
        <p:spPr bwMode="auto">
          <a:xfrm>
            <a:off x="61722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5" name="Oval 3101"/>
          <p:cNvSpPr>
            <a:spLocks noChangeArrowheads="1"/>
          </p:cNvSpPr>
          <p:nvPr/>
        </p:nvSpPr>
        <p:spPr bwMode="auto">
          <a:xfrm>
            <a:off x="64008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6" name="Oval 3102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7" name="Oval 3103"/>
          <p:cNvSpPr>
            <a:spLocks noChangeArrowheads="1"/>
          </p:cNvSpPr>
          <p:nvPr/>
        </p:nvSpPr>
        <p:spPr bwMode="auto">
          <a:xfrm>
            <a:off x="61722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8" name="Oval 3104"/>
          <p:cNvSpPr>
            <a:spLocks noChangeArrowheads="1"/>
          </p:cNvSpPr>
          <p:nvPr/>
        </p:nvSpPr>
        <p:spPr bwMode="auto">
          <a:xfrm>
            <a:off x="64008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49" name="Oval 3105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0" name="Oval 3106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1" name="Oval 3107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2" name="Oval 3108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3" name="Oval 3109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4" name="Oval 3110"/>
          <p:cNvSpPr>
            <a:spLocks noChangeArrowheads="1"/>
          </p:cNvSpPr>
          <p:nvPr/>
        </p:nvSpPr>
        <p:spPr bwMode="auto">
          <a:xfrm>
            <a:off x="6705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5" name="Oval 3111"/>
          <p:cNvSpPr>
            <a:spLocks noChangeArrowheads="1"/>
          </p:cNvSpPr>
          <p:nvPr/>
        </p:nvSpPr>
        <p:spPr bwMode="auto">
          <a:xfrm>
            <a:off x="66294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6" name="Oval 3112"/>
          <p:cNvSpPr>
            <a:spLocks noChangeArrowheads="1"/>
          </p:cNvSpPr>
          <p:nvPr/>
        </p:nvSpPr>
        <p:spPr bwMode="auto">
          <a:xfrm>
            <a:off x="65532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7" name="Oval 3113"/>
          <p:cNvSpPr>
            <a:spLocks noChangeArrowheads="1"/>
          </p:cNvSpPr>
          <p:nvPr/>
        </p:nvSpPr>
        <p:spPr bwMode="auto">
          <a:xfrm>
            <a:off x="6705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8" name="Oval 3114"/>
          <p:cNvSpPr>
            <a:spLocks noChangeArrowheads="1"/>
          </p:cNvSpPr>
          <p:nvPr/>
        </p:nvSpPr>
        <p:spPr bwMode="auto">
          <a:xfrm>
            <a:off x="6629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59" name="Oval 3115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0" name="Oval 3116"/>
          <p:cNvSpPr>
            <a:spLocks noChangeArrowheads="1"/>
          </p:cNvSpPr>
          <p:nvPr/>
        </p:nvSpPr>
        <p:spPr bwMode="auto">
          <a:xfrm>
            <a:off x="6705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1" name="Oval 3117"/>
          <p:cNvSpPr>
            <a:spLocks noChangeArrowheads="1"/>
          </p:cNvSpPr>
          <p:nvPr/>
        </p:nvSpPr>
        <p:spPr bwMode="auto">
          <a:xfrm>
            <a:off x="6629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2" name="Oval 3118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3" name="Oval 3119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4" name="Oval 3120"/>
          <p:cNvSpPr>
            <a:spLocks noChangeArrowheads="1"/>
          </p:cNvSpPr>
          <p:nvPr/>
        </p:nvSpPr>
        <p:spPr bwMode="auto">
          <a:xfrm>
            <a:off x="6629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5" name="Oval 3121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6" name="Oval 3122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7" name="Oval 3123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8" name="Oval 3124"/>
          <p:cNvSpPr>
            <a:spLocks noChangeArrowheads="1"/>
          </p:cNvSpPr>
          <p:nvPr/>
        </p:nvSpPr>
        <p:spPr bwMode="auto">
          <a:xfrm>
            <a:off x="66294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69" name="Oval 3125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0" name="Oval 3126"/>
          <p:cNvSpPr>
            <a:spLocks noChangeArrowheads="1"/>
          </p:cNvSpPr>
          <p:nvPr/>
        </p:nvSpPr>
        <p:spPr bwMode="auto">
          <a:xfrm>
            <a:off x="65532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1" name="Oval 3127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2" name="Oval 3128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3" name="Oval 3129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4" name="Oval 3130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5" name="Oval 3131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6" name="Oval 3132"/>
          <p:cNvSpPr>
            <a:spLocks noChangeArrowheads="1"/>
          </p:cNvSpPr>
          <p:nvPr/>
        </p:nvSpPr>
        <p:spPr bwMode="auto">
          <a:xfrm>
            <a:off x="66294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7" name="Oval 3133"/>
          <p:cNvSpPr>
            <a:spLocks noChangeArrowheads="1"/>
          </p:cNvSpPr>
          <p:nvPr/>
        </p:nvSpPr>
        <p:spPr bwMode="auto">
          <a:xfrm>
            <a:off x="65532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8" name="Oval 3134"/>
          <p:cNvSpPr>
            <a:spLocks noChangeArrowheads="1"/>
          </p:cNvSpPr>
          <p:nvPr/>
        </p:nvSpPr>
        <p:spPr bwMode="auto">
          <a:xfrm>
            <a:off x="64770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79" name="Oval 3135"/>
          <p:cNvSpPr>
            <a:spLocks noChangeArrowheads="1"/>
          </p:cNvSpPr>
          <p:nvPr/>
        </p:nvSpPr>
        <p:spPr bwMode="auto">
          <a:xfrm>
            <a:off x="6629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0" name="Oval 3136"/>
          <p:cNvSpPr>
            <a:spLocks noChangeArrowheads="1"/>
          </p:cNvSpPr>
          <p:nvPr/>
        </p:nvSpPr>
        <p:spPr bwMode="auto">
          <a:xfrm>
            <a:off x="65532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1" name="Oval 3137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2" name="Oval 3138"/>
          <p:cNvSpPr>
            <a:spLocks noChangeArrowheads="1"/>
          </p:cNvSpPr>
          <p:nvPr/>
        </p:nvSpPr>
        <p:spPr bwMode="auto">
          <a:xfrm>
            <a:off x="6629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3" name="Oval 3139"/>
          <p:cNvSpPr>
            <a:spLocks noChangeArrowheads="1"/>
          </p:cNvSpPr>
          <p:nvPr/>
        </p:nvSpPr>
        <p:spPr bwMode="auto">
          <a:xfrm>
            <a:off x="65532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4" name="Oval 3140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5" name="Oval 3141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6" name="Oval 3142"/>
          <p:cNvSpPr>
            <a:spLocks noChangeArrowheads="1"/>
          </p:cNvSpPr>
          <p:nvPr/>
        </p:nvSpPr>
        <p:spPr bwMode="auto">
          <a:xfrm>
            <a:off x="63246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7" name="Oval 3143"/>
          <p:cNvSpPr>
            <a:spLocks noChangeArrowheads="1"/>
          </p:cNvSpPr>
          <p:nvPr/>
        </p:nvSpPr>
        <p:spPr bwMode="auto">
          <a:xfrm>
            <a:off x="65532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8" name="Oval 3144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89" name="Oval 3145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0" name="Oval 3146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1" name="Oval 3147"/>
          <p:cNvSpPr>
            <a:spLocks noChangeArrowheads="1"/>
          </p:cNvSpPr>
          <p:nvPr/>
        </p:nvSpPr>
        <p:spPr bwMode="auto">
          <a:xfrm>
            <a:off x="63246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2" name="Oval 3148"/>
          <p:cNvSpPr>
            <a:spLocks noChangeArrowheads="1"/>
          </p:cNvSpPr>
          <p:nvPr/>
        </p:nvSpPr>
        <p:spPr bwMode="auto">
          <a:xfrm>
            <a:off x="65532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3" name="Oval 3149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4" name="Oval 3150"/>
          <p:cNvSpPr>
            <a:spLocks noChangeArrowheads="1"/>
          </p:cNvSpPr>
          <p:nvPr/>
        </p:nvSpPr>
        <p:spPr bwMode="auto">
          <a:xfrm>
            <a:off x="6477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5" name="Oval 3151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6" name="Oval 3152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7" name="Oval 3153"/>
          <p:cNvSpPr>
            <a:spLocks noChangeArrowheads="1"/>
          </p:cNvSpPr>
          <p:nvPr/>
        </p:nvSpPr>
        <p:spPr bwMode="auto">
          <a:xfrm>
            <a:off x="6705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8" name="Oval 3154"/>
          <p:cNvSpPr>
            <a:spLocks noChangeArrowheads="1"/>
          </p:cNvSpPr>
          <p:nvPr/>
        </p:nvSpPr>
        <p:spPr bwMode="auto">
          <a:xfrm>
            <a:off x="6705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699" name="Oval 3155"/>
          <p:cNvSpPr>
            <a:spLocks noChangeArrowheads="1"/>
          </p:cNvSpPr>
          <p:nvPr/>
        </p:nvSpPr>
        <p:spPr bwMode="auto">
          <a:xfrm>
            <a:off x="6705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0" name="Oval 3156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1" name="Oval 3157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2" name="Oval 3158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3" name="Oval 3159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4" name="Oval 3160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5" name="Oval 3161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6" name="Oval 3162"/>
          <p:cNvSpPr>
            <a:spLocks noChangeArrowheads="1"/>
          </p:cNvSpPr>
          <p:nvPr/>
        </p:nvSpPr>
        <p:spPr bwMode="auto">
          <a:xfrm>
            <a:off x="6705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7" name="Oval 3163"/>
          <p:cNvSpPr>
            <a:spLocks noChangeArrowheads="1"/>
          </p:cNvSpPr>
          <p:nvPr/>
        </p:nvSpPr>
        <p:spPr bwMode="auto">
          <a:xfrm>
            <a:off x="6705600" y="4191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8" name="Oval 3164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09" name="Oval 3165"/>
          <p:cNvSpPr>
            <a:spLocks noChangeArrowheads="1"/>
          </p:cNvSpPr>
          <p:nvPr/>
        </p:nvSpPr>
        <p:spPr bwMode="auto">
          <a:xfrm>
            <a:off x="68580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0" name="Oval 3166"/>
          <p:cNvSpPr>
            <a:spLocks noChangeArrowheads="1"/>
          </p:cNvSpPr>
          <p:nvPr/>
        </p:nvSpPr>
        <p:spPr bwMode="auto">
          <a:xfrm>
            <a:off x="6705600" y="4114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1" name="Oval 3167"/>
          <p:cNvSpPr>
            <a:spLocks noChangeArrowheads="1"/>
          </p:cNvSpPr>
          <p:nvPr/>
        </p:nvSpPr>
        <p:spPr bwMode="auto">
          <a:xfrm>
            <a:off x="6781800" y="4495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2" name="Oval 3168"/>
          <p:cNvSpPr>
            <a:spLocks noChangeArrowheads="1"/>
          </p:cNvSpPr>
          <p:nvPr/>
        </p:nvSpPr>
        <p:spPr bwMode="auto">
          <a:xfrm>
            <a:off x="67056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3" name="Oval 3169"/>
          <p:cNvSpPr>
            <a:spLocks noChangeArrowheads="1"/>
          </p:cNvSpPr>
          <p:nvPr/>
        </p:nvSpPr>
        <p:spPr bwMode="auto">
          <a:xfrm>
            <a:off x="6705600" y="4191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4" name="Oval 3170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5" name="Oval 3171"/>
          <p:cNvSpPr>
            <a:spLocks noChangeArrowheads="1"/>
          </p:cNvSpPr>
          <p:nvPr/>
        </p:nvSpPr>
        <p:spPr bwMode="auto">
          <a:xfrm>
            <a:off x="6858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6" name="Oval 3172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7" name="Oval 3173"/>
          <p:cNvSpPr>
            <a:spLocks noChangeArrowheads="1"/>
          </p:cNvSpPr>
          <p:nvPr/>
        </p:nvSpPr>
        <p:spPr bwMode="auto">
          <a:xfrm>
            <a:off x="6781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8" name="Oval 3174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19" name="Oval 3175"/>
          <p:cNvSpPr>
            <a:spLocks noChangeArrowheads="1"/>
          </p:cNvSpPr>
          <p:nvPr/>
        </p:nvSpPr>
        <p:spPr bwMode="auto">
          <a:xfrm>
            <a:off x="6705600" y="4114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0" name="Oval 3176"/>
          <p:cNvSpPr>
            <a:spLocks noChangeArrowheads="1"/>
          </p:cNvSpPr>
          <p:nvPr/>
        </p:nvSpPr>
        <p:spPr bwMode="auto">
          <a:xfrm>
            <a:off x="6858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1" name="Oval 3177"/>
          <p:cNvSpPr>
            <a:spLocks noChangeArrowheads="1"/>
          </p:cNvSpPr>
          <p:nvPr/>
        </p:nvSpPr>
        <p:spPr bwMode="auto">
          <a:xfrm>
            <a:off x="6781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2" name="Oval 3178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3" name="Oval 3179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4" name="Oval 3180"/>
          <p:cNvSpPr>
            <a:spLocks noChangeArrowheads="1"/>
          </p:cNvSpPr>
          <p:nvPr/>
        </p:nvSpPr>
        <p:spPr bwMode="auto">
          <a:xfrm>
            <a:off x="6553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5" name="Oval 3181"/>
          <p:cNvSpPr>
            <a:spLocks noChangeArrowheads="1"/>
          </p:cNvSpPr>
          <p:nvPr/>
        </p:nvSpPr>
        <p:spPr bwMode="auto">
          <a:xfrm>
            <a:off x="6781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6" name="Oval 3182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7" name="Oval 3183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8" name="Oval 3184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29" name="Oval 3185"/>
          <p:cNvSpPr>
            <a:spLocks noChangeArrowheads="1"/>
          </p:cNvSpPr>
          <p:nvPr/>
        </p:nvSpPr>
        <p:spPr bwMode="auto">
          <a:xfrm>
            <a:off x="65532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0" name="Oval 3186"/>
          <p:cNvSpPr>
            <a:spLocks noChangeArrowheads="1"/>
          </p:cNvSpPr>
          <p:nvPr/>
        </p:nvSpPr>
        <p:spPr bwMode="auto">
          <a:xfrm>
            <a:off x="6781800" y="4495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1" name="Oval 3187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2" name="Oval 3188"/>
          <p:cNvSpPr>
            <a:spLocks noChangeArrowheads="1"/>
          </p:cNvSpPr>
          <p:nvPr/>
        </p:nvSpPr>
        <p:spPr bwMode="auto">
          <a:xfrm>
            <a:off x="67056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3" name="Oval 3189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4" name="Oval 3190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5" name="Oval 3191"/>
          <p:cNvSpPr>
            <a:spLocks noChangeArrowheads="1"/>
          </p:cNvSpPr>
          <p:nvPr/>
        </p:nvSpPr>
        <p:spPr bwMode="auto">
          <a:xfrm>
            <a:off x="66294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6" name="Oval 3192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7" name="Oval 3193"/>
          <p:cNvSpPr>
            <a:spLocks noChangeArrowheads="1"/>
          </p:cNvSpPr>
          <p:nvPr/>
        </p:nvSpPr>
        <p:spPr bwMode="auto">
          <a:xfrm>
            <a:off x="6629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8" name="Oval 3194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39" name="Oval 3195"/>
          <p:cNvSpPr>
            <a:spLocks noChangeArrowheads="1"/>
          </p:cNvSpPr>
          <p:nvPr/>
        </p:nvSpPr>
        <p:spPr bwMode="auto">
          <a:xfrm>
            <a:off x="6629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0" name="Oval 3196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1" name="Oval 3197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2" name="Oval 3198"/>
          <p:cNvSpPr>
            <a:spLocks noChangeArrowheads="1"/>
          </p:cNvSpPr>
          <p:nvPr/>
        </p:nvSpPr>
        <p:spPr bwMode="auto">
          <a:xfrm>
            <a:off x="6096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3" name="Oval 3199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4" name="Oval 3200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5" name="Oval 3201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6" name="Oval 3202"/>
          <p:cNvSpPr>
            <a:spLocks noChangeArrowheads="1"/>
          </p:cNvSpPr>
          <p:nvPr/>
        </p:nvSpPr>
        <p:spPr bwMode="auto">
          <a:xfrm>
            <a:off x="60960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7" name="Oval 3203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8" name="Oval 3204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49" name="Oval 3205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0" name="Oval 3206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1" name="Oval 3207"/>
          <p:cNvSpPr>
            <a:spLocks noChangeArrowheads="1"/>
          </p:cNvSpPr>
          <p:nvPr/>
        </p:nvSpPr>
        <p:spPr bwMode="auto">
          <a:xfrm>
            <a:off x="66294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2" name="Oval 3208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3" name="Oval 3209"/>
          <p:cNvSpPr>
            <a:spLocks noChangeArrowheads="1"/>
          </p:cNvSpPr>
          <p:nvPr/>
        </p:nvSpPr>
        <p:spPr bwMode="auto">
          <a:xfrm>
            <a:off x="6629400" y="4724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4" name="Oval 3210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5" name="Oval 3211"/>
          <p:cNvSpPr>
            <a:spLocks noChangeArrowheads="1"/>
          </p:cNvSpPr>
          <p:nvPr/>
        </p:nvSpPr>
        <p:spPr bwMode="auto">
          <a:xfrm>
            <a:off x="6629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6" name="Oval 3212"/>
          <p:cNvSpPr>
            <a:spLocks noChangeArrowheads="1"/>
          </p:cNvSpPr>
          <p:nvPr/>
        </p:nvSpPr>
        <p:spPr bwMode="auto">
          <a:xfrm>
            <a:off x="67818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7" name="Oval 3213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8" name="Oval 3214"/>
          <p:cNvSpPr>
            <a:spLocks noChangeArrowheads="1"/>
          </p:cNvSpPr>
          <p:nvPr/>
        </p:nvSpPr>
        <p:spPr bwMode="auto">
          <a:xfrm>
            <a:off x="66294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59" name="Oval 3215"/>
          <p:cNvSpPr>
            <a:spLocks noChangeArrowheads="1"/>
          </p:cNvSpPr>
          <p:nvPr/>
        </p:nvSpPr>
        <p:spPr bwMode="auto">
          <a:xfrm>
            <a:off x="6705600" y="5029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0" name="Oval 3216"/>
          <p:cNvSpPr>
            <a:spLocks noChangeArrowheads="1"/>
          </p:cNvSpPr>
          <p:nvPr/>
        </p:nvSpPr>
        <p:spPr bwMode="auto">
          <a:xfrm>
            <a:off x="66294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1" name="Oval 3217"/>
          <p:cNvSpPr>
            <a:spLocks noChangeArrowheads="1"/>
          </p:cNvSpPr>
          <p:nvPr/>
        </p:nvSpPr>
        <p:spPr bwMode="auto">
          <a:xfrm>
            <a:off x="66294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2" name="Oval 3218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3" name="Oval 3219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4" name="Oval 3220"/>
          <p:cNvSpPr>
            <a:spLocks noChangeArrowheads="1"/>
          </p:cNvSpPr>
          <p:nvPr/>
        </p:nvSpPr>
        <p:spPr bwMode="auto">
          <a:xfrm>
            <a:off x="6781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5" name="Oval 3221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6" name="Oval 3222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7" name="Oval 3223"/>
          <p:cNvSpPr>
            <a:spLocks noChangeArrowheads="1"/>
          </p:cNvSpPr>
          <p:nvPr/>
        </p:nvSpPr>
        <p:spPr bwMode="auto">
          <a:xfrm>
            <a:off x="67056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8" name="Oval 3224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69" name="Oval 3225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0" name="Oval 3226"/>
          <p:cNvSpPr>
            <a:spLocks noChangeArrowheads="1"/>
          </p:cNvSpPr>
          <p:nvPr/>
        </p:nvSpPr>
        <p:spPr bwMode="auto">
          <a:xfrm>
            <a:off x="66294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1" name="Oval 3227"/>
          <p:cNvSpPr>
            <a:spLocks noChangeArrowheads="1"/>
          </p:cNvSpPr>
          <p:nvPr/>
        </p:nvSpPr>
        <p:spPr bwMode="auto">
          <a:xfrm>
            <a:off x="6781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2" name="Oval 3228"/>
          <p:cNvSpPr>
            <a:spLocks noChangeArrowheads="1"/>
          </p:cNvSpPr>
          <p:nvPr/>
        </p:nvSpPr>
        <p:spPr bwMode="auto">
          <a:xfrm>
            <a:off x="67056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3" name="Oval 3229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4" name="Oval 3230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5" name="Oval 3231"/>
          <p:cNvSpPr>
            <a:spLocks noChangeArrowheads="1"/>
          </p:cNvSpPr>
          <p:nvPr/>
        </p:nvSpPr>
        <p:spPr bwMode="auto">
          <a:xfrm>
            <a:off x="64770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6" name="Oval 3232"/>
          <p:cNvSpPr>
            <a:spLocks noChangeArrowheads="1"/>
          </p:cNvSpPr>
          <p:nvPr/>
        </p:nvSpPr>
        <p:spPr bwMode="auto">
          <a:xfrm>
            <a:off x="67056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7" name="Oval 3233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8" name="Oval 3234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79" name="Oval 3235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0" name="Oval 3236"/>
          <p:cNvSpPr>
            <a:spLocks noChangeArrowheads="1"/>
          </p:cNvSpPr>
          <p:nvPr/>
        </p:nvSpPr>
        <p:spPr bwMode="auto">
          <a:xfrm>
            <a:off x="64770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1" name="Oval 3237"/>
          <p:cNvSpPr>
            <a:spLocks noChangeArrowheads="1"/>
          </p:cNvSpPr>
          <p:nvPr/>
        </p:nvSpPr>
        <p:spPr bwMode="auto">
          <a:xfrm>
            <a:off x="6705600" y="5029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2" name="Oval 3238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3" name="Oval 3239"/>
          <p:cNvSpPr>
            <a:spLocks noChangeArrowheads="1"/>
          </p:cNvSpPr>
          <p:nvPr/>
        </p:nvSpPr>
        <p:spPr bwMode="auto">
          <a:xfrm>
            <a:off x="6629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4" name="Oval 3240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5" name="Oval 3241"/>
          <p:cNvSpPr>
            <a:spLocks noChangeArrowheads="1"/>
          </p:cNvSpPr>
          <p:nvPr/>
        </p:nvSpPr>
        <p:spPr bwMode="auto">
          <a:xfrm>
            <a:off x="6324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6" name="Oval 3242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7" name="Oval 3243"/>
          <p:cNvSpPr>
            <a:spLocks noChangeArrowheads="1"/>
          </p:cNvSpPr>
          <p:nvPr/>
        </p:nvSpPr>
        <p:spPr bwMode="auto">
          <a:xfrm>
            <a:off x="68580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8" name="Oval 3244"/>
          <p:cNvSpPr>
            <a:spLocks noChangeArrowheads="1"/>
          </p:cNvSpPr>
          <p:nvPr/>
        </p:nvSpPr>
        <p:spPr bwMode="auto">
          <a:xfrm>
            <a:off x="65532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89" name="Oval 3245"/>
          <p:cNvSpPr>
            <a:spLocks noChangeArrowheads="1"/>
          </p:cNvSpPr>
          <p:nvPr/>
        </p:nvSpPr>
        <p:spPr bwMode="auto">
          <a:xfrm>
            <a:off x="6858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0" name="Oval 3246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1" name="Oval 3247"/>
          <p:cNvSpPr>
            <a:spLocks noChangeArrowheads="1"/>
          </p:cNvSpPr>
          <p:nvPr/>
        </p:nvSpPr>
        <p:spPr bwMode="auto">
          <a:xfrm>
            <a:off x="6858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2" name="Oval 3248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3" name="Oval 3249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4" name="Oval 3250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5" name="Oval 3251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6" name="Oval 3252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7" name="Oval 3253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8" name="Oval 3254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799" name="Oval 3255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0" name="Oval 3256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1" name="Oval 3257"/>
          <p:cNvSpPr>
            <a:spLocks noChangeArrowheads="1"/>
          </p:cNvSpPr>
          <p:nvPr/>
        </p:nvSpPr>
        <p:spPr bwMode="auto">
          <a:xfrm>
            <a:off x="68580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2" name="Oval 3258"/>
          <p:cNvSpPr>
            <a:spLocks noChangeArrowheads="1"/>
          </p:cNvSpPr>
          <p:nvPr/>
        </p:nvSpPr>
        <p:spPr bwMode="auto">
          <a:xfrm>
            <a:off x="65532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3" name="Oval 3259"/>
          <p:cNvSpPr>
            <a:spLocks noChangeArrowheads="1"/>
          </p:cNvSpPr>
          <p:nvPr/>
        </p:nvSpPr>
        <p:spPr bwMode="auto">
          <a:xfrm>
            <a:off x="6858000" y="43434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4" name="Oval 3260"/>
          <p:cNvSpPr>
            <a:spLocks noChangeArrowheads="1"/>
          </p:cNvSpPr>
          <p:nvPr/>
        </p:nvSpPr>
        <p:spPr bwMode="auto">
          <a:xfrm>
            <a:off x="65532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5" name="Oval 3261"/>
          <p:cNvSpPr>
            <a:spLocks noChangeArrowheads="1"/>
          </p:cNvSpPr>
          <p:nvPr/>
        </p:nvSpPr>
        <p:spPr bwMode="auto">
          <a:xfrm>
            <a:off x="68580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6" name="Oval 3262"/>
          <p:cNvSpPr>
            <a:spLocks noChangeArrowheads="1"/>
          </p:cNvSpPr>
          <p:nvPr/>
        </p:nvSpPr>
        <p:spPr bwMode="auto">
          <a:xfrm>
            <a:off x="65532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7" name="Oval 3263"/>
          <p:cNvSpPr>
            <a:spLocks noChangeArrowheads="1"/>
          </p:cNvSpPr>
          <p:nvPr/>
        </p:nvSpPr>
        <p:spPr bwMode="auto">
          <a:xfrm>
            <a:off x="6858000" y="4267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8" name="Oval 3264"/>
          <p:cNvSpPr>
            <a:spLocks noChangeArrowheads="1"/>
          </p:cNvSpPr>
          <p:nvPr/>
        </p:nvSpPr>
        <p:spPr bwMode="auto">
          <a:xfrm>
            <a:off x="6858000" y="4419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09" name="Oval 3265"/>
          <p:cNvSpPr>
            <a:spLocks noChangeArrowheads="1"/>
          </p:cNvSpPr>
          <p:nvPr/>
        </p:nvSpPr>
        <p:spPr bwMode="auto">
          <a:xfrm>
            <a:off x="68580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0" name="Oval 3266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1" name="Oval 3267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2" name="Oval 3268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3" name="Oval 3269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4" name="Oval 3270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5" name="Oval 3271"/>
          <p:cNvSpPr>
            <a:spLocks noChangeArrowheads="1"/>
          </p:cNvSpPr>
          <p:nvPr/>
        </p:nvSpPr>
        <p:spPr bwMode="auto">
          <a:xfrm>
            <a:off x="65532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6" name="Oval 3272"/>
          <p:cNvSpPr>
            <a:spLocks noChangeArrowheads="1"/>
          </p:cNvSpPr>
          <p:nvPr/>
        </p:nvSpPr>
        <p:spPr bwMode="auto">
          <a:xfrm>
            <a:off x="6858000" y="4267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7" name="Oval 3273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8" name="Oval 3274"/>
          <p:cNvSpPr>
            <a:spLocks noChangeArrowheads="1"/>
          </p:cNvSpPr>
          <p:nvPr/>
        </p:nvSpPr>
        <p:spPr bwMode="auto">
          <a:xfrm>
            <a:off x="6705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19" name="Oval 3275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0" name="Oval 3276"/>
          <p:cNvSpPr>
            <a:spLocks noChangeArrowheads="1"/>
          </p:cNvSpPr>
          <p:nvPr/>
        </p:nvSpPr>
        <p:spPr bwMode="auto">
          <a:xfrm>
            <a:off x="6705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1" name="Oval 3277"/>
          <p:cNvSpPr>
            <a:spLocks noChangeArrowheads="1"/>
          </p:cNvSpPr>
          <p:nvPr/>
        </p:nvSpPr>
        <p:spPr bwMode="auto">
          <a:xfrm>
            <a:off x="6858000" y="4419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2" name="Oval 3278"/>
          <p:cNvSpPr>
            <a:spLocks noChangeArrowheads="1"/>
          </p:cNvSpPr>
          <p:nvPr/>
        </p:nvSpPr>
        <p:spPr bwMode="auto">
          <a:xfrm>
            <a:off x="6553200" y="4343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3" name="Oval 3279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4" name="Oval 3280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5" name="Oval 3281"/>
          <p:cNvSpPr>
            <a:spLocks noChangeArrowheads="1"/>
          </p:cNvSpPr>
          <p:nvPr/>
        </p:nvSpPr>
        <p:spPr bwMode="auto">
          <a:xfrm>
            <a:off x="67818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6" name="Oval 3282"/>
          <p:cNvSpPr>
            <a:spLocks noChangeArrowheads="1"/>
          </p:cNvSpPr>
          <p:nvPr/>
        </p:nvSpPr>
        <p:spPr bwMode="auto">
          <a:xfrm>
            <a:off x="6324600" y="46482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7" name="Oval 3283"/>
          <p:cNvSpPr>
            <a:spLocks noChangeArrowheads="1"/>
          </p:cNvSpPr>
          <p:nvPr/>
        </p:nvSpPr>
        <p:spPr bwMode="auto">
          <a:xfrm>
            <a:off x="64770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8" name="Oval 3284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29" name="Oval 3285"/>
          <p:cNvSpPr>
            <a:spLocks noChangeArrowheads="1"/>
          </p:cNvSpPr>
          <p:nvPr/>
        </p:nvSpPr>
        <p:spPr bwMode="auto">
          <a:xfrm>
            <a:off x="6781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0" name="Oval 3286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1" name="Oval 3287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2" name="Oval 3288"/>
          <p:cNvSpPr>
            <a:spLocks noChangeArrowheads="1"/>
          </p:cNvSpPr>
          <p:nvPr/>
        </p:nvSpPr>
        <p:spPr bwMode="auto">
          <a:xfrm>
            <a:off x="6324600" y="46482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3" name="Oval 3289"/>
          <p:cNvSpPr>
            <a:spLocks noChangeArrowheads="1"/>
          </p:cNvSpPr>
          <p:nvPr/>
        </p:nvSpPr>
        <p:spPr bwMode="auto">
          <a:xfrm>
            <a:off x="6781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4" name="Oval 3290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5" name="Oval 3291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6" name="Oval 3292"/>
          <p:cNvSpPr>
            <a:spLocks noChangeArrowheads="1"/>
          </p:cNvSpPr>
          <p:nvPr/>
        </p:nvSpPr>
        <p:spPr bwMode="auto">
          <a:xfrm>
            <a:off x="6248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7" name="Oval 3293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8" name="Oval 3294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39" name="Oval 3295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0" name="Oval 3296"/>
          <p:cNvSpPr>
            <a:spLocks noChangeArrowheads="1"/>
          </p:cNvSpPr>
          <p:nvPr/>
        </p:nvSpPr>
        <p:spPr bwMode="auto">
          <a:xfrm>
            <a:off x="62484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1" name="Oval 3297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2" name="Oval 3298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3" name="Oval 3299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4" name="Oval 3300"/>
          <p:cNvSpPr>
            <a:spLocks noChangeArrowheads="1"/>
          </p:cNvSpPr>
          <p:nvPr/>
        </p:nvSpPr>
        <p:spPr bwMode="auto">
          <a:xfrm>
            <a:off x="6324600" y="47244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5" name="Oval 3301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6" name="Oval 3302"/>
          <p:cNvSpPr>
            <a:spLocks noChangeArrowheads="1"/>
          </p:cNvSpPr>
          <p:nvPr/>
        </p:nvSpPr>
        <p:spPr bwMode="auto">
          <a:xfrm>
            <a:off x="67818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7" name="Oval 3303"/>
          <p:cNvSpPr>
            <a:spLocks noChangeArrowheads="1"/>
          </p:cNvSpPr>
          <p:nvPr/>
        </p:nvSpPr>
        <p:spPr bwMode="auto">
          <a:xfrm>
            <a:off x="64770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8" name="Oval 3304"/>
          <p:cNvSpPr>
            <a:spLocks noChangeArrowheads="1"/>
          </p:cNvSpPr>
          <p:nvPr/>
        </p:nvSpPr>
        <p:spPr bwMode="auto">
          <a:xfrm>
            <a:off x="6781800" y="48768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49" name="Oval 3305"/>
          <p:cNvSpPr>
            <a:spLocks noChangeArrowheads="1"/>
          </p:cNvSpPr>
          <p:nvPr/>
        </p:nvSpPr>
        <p:spPr bwMode="auto">
          <a:xfrm>
            <a:off x="64770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0" name="Oval 3306"/>
          <p:cNvSpPr>
            <a:spLocks noChangeArrowheads="1"/>
          </p:cNvSpPr>
          <p:nvPr/>
        </p:nvSpPr>
        <p:spPr bwMode="auto">
          <a:xfrm>
            <a:off x="67818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1" name="Oval 3307"/>
          <p:cNvSpPr>
            <a:spLocks noChangeArrowheads="1"/>
          </p:cNvSpPr>
          <p:nvPr/>
        </p:nvSpPr>
        <p:spPr bwMode="auto">
          <a:xfrm>
            <a:off x="64770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2" name="Oval 3308"/>
          <p:cNvSpPr>
            <a:spLocks noChangeArrowheads="1"/>
          </p:cNvSpPr>
          <p:nvPr/>
        </p:nvSpPr>
        <p:spPr bwMode="auto">
          <a:xfrm>
            <a:off x="6781800" y="4800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3" name="Oval 3309"/>
          <p:cNvSpPr>
            <a:spLocks noChangeArrowheads="1"/>
          </p:cNvSpPr>
          <p:nvPr/>
        </p:nvSpPr>
        <p:spPr bwMode="auto">
          <a:xfrm>
            <a:off x="6858000" y="51816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4" name="Oval 3310"/>
          <p:cNvSpPr>
            <a:spLocks noChangeArrowheads="1"/>
          </p:cNvSpPr>
          <p:nvPr/>
        </p:nvSpPr>
        <p:spPr bwMode="auto">
          <a:xfrm>
            <a:off x="6781800" y="4953000"/>
            <a:ext cx="76200" cy="762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5" name="Oval 3311"/>
          <p:cNvSpPr>
            <a:spLocks noChangeArrowheads="1"/>
          </p:cNvSpPr>
          <p:nvPr/>
        </p:nvSpPr>
        <p:spPr bwMode="auto">
          <a:xfrm>
            <a:off x="67818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6" name="Oval 3312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7" name="Oval 3313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8" name="Oval 3314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59" name="Oval 3315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0" name="Oval 3316"/>
          <p:cNvSpPr>
            <a:spLocks noChangeArrowheads="1"/>
          </p:cNvSpPr>
          <p:nvPr/>
        </p:nvSpPr>
        <p:spPr bwMode="auto">
          <a:xfrm>
            <a:off x="68580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1" name="Oval 3317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2" name="Oval 3318"/>
          <p:cNvSpPr>
            <a:spLocks noChangeArrowheads="1"/>
          </p:cNvSpPr>
          <p:nvPr/>
        </p:nvSpPr>
        <p:spPr bwMode="auto">
          <a:xfrm>
            <a:off x="64770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3" name="Oval 3319"/>
          <p:cNvSpPr>
            <a:spLocks noChangeArrowheads="1"/>
          </p:cNvSpPr>
          <p:nvPr/>
        </p:nvSpPr>
        <p:spPr bwMode="auto">
          <a:xfrm>
            <a:off x="6781800" y="4800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4" name="Oval 3320"/>
          <p:cNvSpPr>
            <a:spLocks noChangeArrowheads="1"/>
          </p:cNvSpPr>
          <p:nvPr/>
        </p:nvSpPr>
        <p:spPr bwMode="auto">
          <a:xfrm>
            <a:off x="68580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5" name="Oval 3321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6" name="Oval 3322"/>
          <p:cNvSpPr>
            <a:spLocks noChangeArrowheads="1"/>
          </p:cNvSpPr>
          <p:nvPr/>
        </p:nvSpPr>
        <p:spPr bwMode="auto">
          <a:xfrm>
            <a:off x="66294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7" name="Oval 3323"/>
          <p:cNvSpPr>
            <a:spLocks noChangeArrowheads="1"/>
          </p:cNvSpPr>
          <p:nvPr/>
        </p:nvSpPr>
        <p:spPr bwMode="auto">
          <a:xfrm>
            <a:off x="68580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8" name="Oval 3324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69" name="Oval 3325"/>
          <p:cNvSpPr>
            <a:spLocks noChangeArrowheads="1"/>
          </p:cNvSpPr>
          <p:nvPr/>
        </p:nvSpPr>
        <p:spPr bwMode="auto">
          <a:xfrm>
            <a:off x="66294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70" name="Oval 3326"/>
          <p:cNvSpPr>
            <a:spLocks noChangeArrowheads="1"/>
          </p:cNvSpPr>
          <p:nvPr/>
        </p:nvSpPr>
        <p:spPr bwMode="auto">
          <a:xfrm>
            <a:off x="6858000" y="51816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71" name="Oval 3327"/>
          <p:cNvSpPr>
            <a:spLocks noChangeArrowheads="1"/>
          </p:cNvSpPr>
          <p:nvPr/>
        </p:nvSpPr>
        <p:spPr bwMode="auto">
          <a:xfrm>
            <a:off x="6781800" y="49530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872" name="Oval 3328"/>
          <p:cNvSpPr>
            <a:spLocks noChangeArrowheads="1"/>
          </p:cNvSpPr>
          <p:nvPr/>
        </p:nvSpPr>
        <p:spPr bwMode="auto">
          <a:xfrm>
            <a:off x="6477000" y="4876800"/>
            <a:ext cx="76200" cy="74613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32" name="Slide Number Placeholder 33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</a:p>
        </p:txBody>
      </p:sp>
      <p:sp>
        <p:nvSpPr>
          <p:cNvPr id="116019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292225"/>
            <a:ext cx="7772400" cy="4800600"/>
          </a:xfrm>
          <a:ln/>
        </p:spPr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                                                          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  <p:sp>
        <p:nvSpPr>
          <p:cNvPr id="33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63521" name="Oval 3329"/>
          <p:cNvSpPr>
            <a:spLocks noChangeArrowheads="1"/>
          </p:cNvSpPr>
          <p:nvPr/>
        </p:nvSpPr>
        <p:spPr bwMode="auto">
          <a:xfrm>
            <a:off x="2209800" y="3733800"/>
            <a:ext cx="1524000" cy="2057400"/>
          </a:xfrm>
          <a:prstGeom prst="ellipse">
            <a:avLst/>
          </a:pr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3522" name="Oval 3330"/>
          <p:cNvSpPr>
            <a:spLocks noChangeArrowheads="1"/>
          </p:cNvSpPr>
          <p:nvPr/>
        </p:nvSpPr>
        <p:spPr bwMode="auto">
          <a:xfrm rot="1771177">
            <a:off x="985838" y="2603500"/>
            <a:ext cx="1752600" cy="2636838"/>
          </a:xfrm>
          <a:prstGeom prst="ellipse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3523" name="Oval 3331"/>
          <p:cNvSpPr>
            <a:spLocks noChangeArrowheads="1"/>
          </p:cNvSpPr>
          <p:nvPr/>
        </p:nvSpPr>
        <p:spPr bwMode="auto">
          <a:xfrm>
            <a:off x="3505200" y="4114800"/>
            <a:ext cx="1143000" cy="14478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3524" name="Oval 3332"/>
          <p:cNvSpPr>
            <a:spLocks noChangeArrowheads="1"/>
          </p:cNvSpPr>
          <p:nvPr/>
        </p:nvSpPr>
        <p:spPr bwMode="auto">
          <a:xfrm rot="-1159306">
            <a:off x="2971800" y="1371600"/>
            <a:ext cx="1524000" cy="2590800"/>
          </a:xfrm>
          <a:prstGeom prst="ellipse">
            <a:avLst/>
          </a:prstGeom>
          <a:solidFill>
            <a:srgbClr val="3366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3525" name="Group 3333"/>
          <p:cNvGrpSpPr>
            <a:grpSpLocks/>
          </p:cNvGrpSpPr>
          <p:nvPr/>
        </p:nvGrpSpPr>
        <p:grpSpPr bwMode="auto">
          <a:xfrm>
            <a:off x="914400" y="1600200"/>
            <a:ext cx="4275138" cy="4384675"/>
            <a:chOff x="2832" y="816"/>
            <a:chExt cx="2693" cy="2762"/>
          </a:xfrm>
        </p:grpSpPr>
        <p:sp>
          <p:nvSpPr>
            <p:cNvPr id="1163526" name="Line 3334"/>
            <p:cNvSpPr>
              <a:spLocks noChangeShapeType="1"/>
            </p:cNvSpPr>
            <p:nvPr/>
          </p:nvSpPr>
          <p:spPr bwMode="auto">
            <a:xfrm flipV="1">
              <a:off x="3456" y="10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3527" name="Line 3335"/>
            <p:cNvSpPr>
              <a:spLocks noChangeShapeType="1"/>
            </p:cNvSpPr>
            <p:nvPr/>
          </p:nvSpPr>
          <p:spPr bwMode="auto">
            <a:xfrm>
              <a:off x="3456" y="254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3528" name="Line 3336"/>
            <p:cNvSpPr>
              <a:spLocks noChangeShapeType="1"/>
            </p:cNvSpPr>
            <p:nvPr/>
          </p:nvSpPr>
          <p:spPr bwMode="auto">
            <a:xfrm flipH="1">
              <a:off x="2832" y="2544"/>
              <a:ext cx="62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3529" name="Text Box 3337"/>
            <p:cNvSpPr txBox="1">
              <a:spLocks noChangeArrowheads="1"/>
            </p:cNvSpPr>
            <p:nvPr/>
          </p:nvSpPr>
          <p:spPr bwMode="auto">
            <a:xfrm>
              <a:off x="2870" y="329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sz="2400">
                  <a:solidFill>
                    <a:schemeClr val="tx1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163530" name="Text Box 3338"/>
            <p:cNvSpPr txBox="1">
              <a:spLocks noChangeArrowheads="1"/>
            </p:cNvSpPr>
            <p:nvPr/>
          </p:nvSpPr>
          <p:spPr bwMode="auto">
            <a:xfrm>
              <a:off x="5270" y="237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sz="2400">
                  <a:solidFill>
                    <a:schemeClr val="tx1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163531" name="Text Box 3339"/>
            <p:cNvSpPr txBox="1">
              <a:spLocks noChangeArrowheads="1"/>
            </p:cNvSpPr>
            <p:nvPr/>
          </p:nvSpPr>
          <p:spPr bwMode="auto">
            <a:xfrm>
              <a:off x="3494" y="84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sz="2400">
                  <a:solidFill>
                    <a:schemeClr val="tx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63532" name="Oval 3340"/>
            <p:cNvSpPr>
              <a:spLocks noChangeArrowheads="1"/>
            </p:cNvSpPr>
            <p:nvPr/>
          </p:nvSpPr>
          <p:spPr bwMode="auto">
            <a:xfrm>
              <a:off x="321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3" name="Oval 3341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4" name="Oval 3342"/>
            <p:cNvSpPr>
              <a:spLocks noChangeArrowheads="1"/>
            </p:cNvSpPr>
            <p:nvPr/>
          </p:nvSpPr>
          <p:spPr bwMode="auto">
            <a:xfrm>
              <a:off x="340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5" name="Oval 3343"/>
            <p:cNvSpPr>
              <a:spLocks noChangeArrowheads="1"/>
            </p:cNvSpPr>
            <p:nvPr/>
          </p:nvSpPr>
          <p:spPr bwMode="auto">
            <a:xfrm>
              <a:off x="345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6" name="Oval 3344"/>
            <p:cNvSpPr>
              <a:spLocks noChangeArrowheads="1"/>
            </p:cNvSpPr>
            <p:nvPr/>
          </p:nvSpPr>
          <p:spPr bwMode="auto">
            <a:xfrm>
              <a:off x="336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7" name="Oval 3345"/>
            <p:cNvSpPr>
              <a:spLocks noChangeArrowheads="1"/>
            </p:cNvSpPr>
            <p:nvPr/>
          </p:nvSpPr>
          <p:spPr bwMode="auto">
            <a:xfrm>
              <a:off x="3552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8" name="Oval 3346"/>
            <p:cNvSpPr>
              <a:spLocks noChangeArrowheads="1"/>
            </p:cNvSpPr>
            <p:nvPr/>
          </p:nvSpPr>
          <p:spPr bwMode="auto">
            <a:xfrm>
              <a:off x="35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39" name="Oval 3347"/>
            <p:cNvSpPr>
              <a:spLocks noChangeArrowheads="1"/>
            </p:cNvSpPr>
            <p:nvPr/>
          </p:nvSpPr>
          <p:spPr bwMode="auto">
            <a:xfrm>
              <a:off x="355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0" name="Oval 3348"/>
            <p:cNvSpPr>
              <a:spLocks noChangeArrowheads="1"/>
            </p:cNvSpPr>
            <p:nvPr/>
          </p:nvSpPr>
          <p:spPr bwMode="auto">
            <a:xfrm>
              <a:off x="345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1" name="Oval 3349"/>
            <p:cNvSpPr>
              <a:spLocks noChangeArrowheads="1"/>
            </p:cNvSpPr>
            <p:nvPr/>
          </p:nvSpPr>
          <p:spPr bwMode="auto">
            <a:xfrm>
              <a:off x="4272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2" name="Oval 3350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3" name="Oval 3351"/>
            <p:cNvSpPr>
              <a:spLocks noChangeArrowheads="1"/>
            </p:cNvSpPr>
            <p:nvPr/>
          </p:nvSpPr>
          <p:spPr bwMode="auto">
            <a:xfrm>
              <a:off x="3360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4" name="Oval 3352"/>
            <p:cNvSpPr>
              <a:spLocks noChangeArrowheads="1"/>
            </p:cNvSpPr>
            <p:nvPr/>
          </p:nvSpPr>
          <p:spPr bwMode="auto">
            <a:xfrm>
              <a:off x="35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5" name="Oval 3353"/>
            <p:cNvSpPr>
              <a:spLocks noChangeArrowheads="1"/>
            </p:cNvSpPr>
            <p:nvPr/>
          </p:nvSpPr>
          <p:spPr bwMode="auto">
            <a:xfrm>
              <a:off x="355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6" name="Oval 3354"/>
            <p:cNvSpPr>
              <a:spLocks noChangeArrowheads="1"/>
            </p:cNvSpPr>
            <p:nvPr/>
          </p:nvSpPr>
          <p:spPr bwMode="auto">
            <a:xfrm>
              <a:off x="345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7" name="Oval 3355"/>
            <p:cNvSpPr>
              <a:spLocks noChangeArrowheads="1"/>
            </p:cNvSpPr>
            <p:nvPr/>
          </p:nvSpPr>
          <p:spPr bwMode="auto">
            <a:xfrm>
              <a:off x="4224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8" name="Oval 3356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49" name="Oval 3357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0" name="Oval 3358"/>
            <p:cNvSpPr>
              <a:spLocks noChangeArrowheads="1"/>
            </p:cNvSpPr>
            <p:nvPr/>
          </p:nvSpPr>
          <p:spPr bwMode="auto">
            <a:xfrm>
              <a:off x="3360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1" name="Oval 3359"/>
            <p:cNvSpPr>
              <a:spLocks noChangeArrowheads="1"/>
            </p:cNvSpPr>
            <p:nvPr/>
          </p:nvSpPr>
          <p:spPr bwMode="auto">
            <a:xfrm>
              <a:off x="35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2" name="Oval 3360"/>
            <p:cNvSpPr>
              <a:spLocks noChangeArrowheads="1"/>
            </p:cNvSpPr>
            <p:nvPr/>
          </p:nvSpPr>
          <p:spPr bwMode="auto">
            <a:xfrm>
              <a:off x="355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3" name="Oval 3361"/>
            <p:cNvSpPr>
              <a:spLocks noChangeArrowheads="1"/>
            </p:cNvSpPr>
            <p:nvPr/>
          </p:nvSpPr>
          <p:spPr bwMode="auto">
            <a:xfrm>
              <a:off x="345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4" name="Oval 3362"/>
            <p:cNvSpPr>
              <a:spLocks noChangeArrowheads="1"/>
            </p:cNvSpPr>
            <p:nvPr/>
          </p:nvSpPr>
          <p:spPr bwMode="auto">
            <a:xfrm>
              <a:off x="4272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5" name="Oval 3363"/>
            <p:cNvSpPr>
              <a:spLocks noChangeArrowheads="1"/>
            </p:cNvSpPr>
            <p:nvPr/>
          </p:nvSpPr>
          <p:spPr bwMode="auto">
            <a:xfrm>
              <a:off x="4224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6" name="Oval 3364"/>
            <p:cNvSpPr>
              <a:spLocks noChangeArrowheads="1"/>
            </p:cNvSpPr>
            <p:nvPr/>
          </p:nvSpPr>
          <p:spPr bwMode="auto">
            <a:xfrm>
              <a:off x="4272" y="8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7" name="Oval 3365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8" name="Oval 3366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59" name="Oval 3367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0" name="Oval 3368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1" name="Oval 3369"/>
            <p:cNvSpPr>
              <a:spLocks noChangeArrowheads="1"/>
            </p:cNvSpPr>
            <p:nvPr/>
          </p:nvSpPr>
          <p:spPr bwMode="auto">
            <a:xfrm>
              <a:off x="4224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2" name="Oval 3370"/>
            <p:cNvSpPr>
              <a:spLocks noChangeArrowheads="1"/>
            </p:cNvSpPr>
            <p:nvPr/>
          </p:nvSpPr>
          <p:spPr bwMode="auto">
            <a:xfrm>
              <a:off x="4272" y="8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3" name="Oval 3371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4" name="Oval 3372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5" name="Oval 3373"/>
            <p:cNvSpPr>
              <a:spLocks noChangeArrowheads="1"/>
            </p:cNvSpPr>
            <p:nvPr/>
          </p:nvSpPr>
          <p:spPr bwMode="auto">
            <a:xfrm>
              <a:off x="4272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6" name="Oval 3374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7" name="Oval 3375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8" name="Oval 3376"/>
            <p:cNvSpPr>
              <a:spLocks noChangeArrowheads="1"/>
            </p:cNvSpPr>
            <p:nvPr/>
          </p:nvSpPr>
          <p:spPr bwMode="auto">
            <a:xfrm>
              <a:off x="4224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69" name="Oval 3377"/>
            <p:cNvSpPr>
              <a:spLocks noChangeArrowheads="1"/>
            </p:cNvSpPr>
            <p:nvPr/>
          </p:nvSpPr>
          <p:spPr bwMode="auto">
            <a:xfrm>
              <a:off x="4272" y="8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0" name="Oval 3378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1" name="Oval 3379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2" name="Oval 3380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3" name="Oval 3381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4" name="Oval 3382"/>
            <p:cNvSpPr>
              <a:spLocks noChangeArrowheads="1"/>
            </p:cNvSpPr>
            <p:nvPr/>
          </p:nvSpPr>
          <p:spPr bwMode="auto">
            <a:xfrm>
              <a:off x="4272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5" name="Oval 3383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6" name="Oval 3384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7" name="Oval 3385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8" name="Oval 3386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79" name="Oval 3387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0" name="Oval 3388"/>
            <p:cNvSpPr>
              <a:spLocks noChangeArrowheads="1"/>
            </p:cNvSpPr>
            <p:nvPr/>
          </p:nvSpPr>
          <p:spPr bwMode="auto">
            <a:xfrm>
              <a:off x="4272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1" name="Oval 3389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2" name="Oval 3390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3" name="Oval 3391"/>
            <p:cNvSpPr>
              <a:spLocks noChangeArrowheads="1"/>
            </p:cNvSpPr>
            <p:nvPr/>
          </p:nvSpPr>
          <p:spPr bwMode="auto">
            <a:xfrm>
              <a:off x="3408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4" name="Oval 3392"/>
            <p:cNvSpPr>
              <a:spLocks noChangeArrowheads="1"/>
            </p:cNvSpPr>
            <p:nvPr/>
          </p:nvSpPr>
          <p:spPr bwMode="auto">
            <a:xfrm>
              <a:off x="3456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5" name="Oval 3393"/>
            <p:cNvSpPr>
              <a:spLocks noChangeArrowheads="1"/>
            </p:cNvSpPr>
            <p:nvPr/>
          </p:nvSpPr>
          <p:spPr bwMode="auto">
            <a:xfrm>
              <a:off x="4224" y="9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6" name="Oval 3394"/>
            <p:cNvSpPr>
              <a:spLocks noChangeArrowheads="1"/>
            </p:cNvSpPr>
            <p:nvPr/>
          </p:nvSpPr>
          <p:spPr bwMode="auto">
            <a:xfrm>
              <a:off x="4272" y="8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7" name="Oval 3395"/>
            <p:cNvSpPr>
              <a:spLocks noChangeArrowheads="1"/>
            </p:cNvSpPr>
            <p:nvPr/>
          </p:nvSpPr>
          <p:spPr bwMode="auto">
            <a:xfrm>
              <a:off x="355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8" name="Oval 3396"/>
            <p:cNvSpPr>
              <a:spLocks noChangeArrowheads="1"/>
            </p:cNvSpPr>
            <p:nvPr/>
          </p:nvSpPr>
          <p:spPr bwMode="auto">
            <a:xfrm>
              <a:off x="4368" y="9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89" name="Oval 3397"/>
            <p:cNvSpPr>
              <a:spLocks noChangeArrowheads="1"/>
            </p:cNvSpPr>
            <p:nvPr/>
          </p:nvSpPr>
          <p:spPr bwMode="auto">
            <a:xfrm>
              <a:off x="4320" y="10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0" name="Oval 3398"/>
            <p:cNvSpPr>
              <a:spLocks noChangeArrowheads="1"/>
            </p:cNvSpPr>
            <p:nvPr/>
          </p:nvSpPr>
          <p:spPr bwMode="auto">
            <a:xfrm>
              <a:off x="4368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1" name="Oval 3399"/>
            <p:cNvSpPr>
              <a:spLocks noChangeArrowheads="1"/>
            </p:cNvSpPr>
            <p:nvPr/>
          </p:nvSpPr>
          <p:spPr bwMode="auto">
            <a:xfrm>
              <a:off x="4272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2" name="Oval 3400"/>
            <p:cNvSpPr>
              <a:spLocks noChangeArrowheads="1"/>
            </p:cNvSpPr>
            <p:nvPr/>
          </p:nvSpPr>
          <p:spPr bwMode="auto">
            <a:xfrm>
              <a:off x="4608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3" name="Oval 3401"/>
            <p:cNvSpPr>
              <a:spLocks noChangeArrowheads="1"/>
            </p:cNvSpPr>
            <p:nvPr/>
          </p:nvSpPr>
          <p:spPr bwMode="auto">
            <a:xfrm>
              <a:off x="35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4" name="Oval 3402"/>
            <p:cNvSpPr>
              <a:spLocks noChangeArrowheads="1"/>
            </p:cNvSpPr>
            <p:nvPr/>
          </p:nvSpPr>
          <p:spPr bwMode="auto">
            <a:xfrm>
              <a:off x="35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5" name="Oval 3403"/>
            <p:cNvSpPr>
              <a:spLocks noChangeArrowheads="1"/>
            </p:cNvSpPr>
            <p:nvPr/>
          </p:nvSpPr>
          <p:spPr bwMode="auto">
            <a:xfrm>
              <a:off x="4320" y="10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6" name="Oval 3404"/>
            <p:cNvSpPr>
              <a:spLocks noChangeArrowheads="1"/>
            </p:cNvSpPr>
            <p:nvPr/>
          </p:nvSpPr>
          <p:spPr bwMode="auto">
            <a:xfrm>
              <a:off x="4368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7" name="Oval 3405"/>
            <p:cNvSpPr>
              <a:spLocks noChangeArrowheads="1"/>
            </p:cNvSpPr>
            <p:nvPr/>
          </p:nvSpPr>
          <p:spPr bwMode="auto">
            <a:xfrm>
              <a:off x="4272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8" name="Oval 3406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599" name="Oval 3407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0" name="Oval 3408"/>
            <p:cNvSpPr>
              <a:spLocks noChangeArrowheads="1"/>
            </p:cNvSpPr>
            <p:nvPr/>
          </p:nvSpPr>
          <p:spPr bwMode="auto">
            <a:xfrm>
              <a:off x="35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1" name="Oval 3409"/>
            <p:cNvSpPr>
              <a:spLocks noChangeArrowheads="1"/>
            </p:cNvSpPr>
            <p:nvPr/>
          </p:nvSpPr>
          <p:spPr bwMode="auto">
            <a:xfrm>
              <a:off x="35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2" name="Oval 3410"/>
            <p:cNvSpPr>
              <a:spLocks noChangeArrowheads="1"/>
            </p:cNvSpPr>
            <p:nvPr/>
          </p:nvSpPr>
          <p:spPr bwMode="auto">
            <a:xfrm>
              <a:off x="4320" y="10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3" name="Oval 3411"/>
            <p:cNvSpPr>
              <a:spLocks noChangeArrowheads="1"/>
            </p:cNvSpPr>
            <p:nvPr/>
          </p:nvSpPr>
          <p:spPr bwMode="auto">
            <a:xfrm>
              <a:off x="4368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4" name="Oval 3412"/>
            <p:cNvSpPr>
              <a:spLocks noChangeArrowheads="1"/>
            </p:cNvSpPr>
            <p:nvPr/>
          </p:nvSpPr>
          <p:spPr bwMode="auto">
            <a:xfrm>
              <a:off x="4272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5" name="Oval 3413"/>
            <p:cNvSpPr>
              <a:spLocks noChangeArrowheads="1"/>
            </p:cNvSpPr>
            <p:nvPr/>
          </p:nvSpPr>
          <p:spPr bwMode="auto">
            <a:xfrm>
              <a:off x="4608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6" name="Oval 3414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7" name="Oval 3415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8" name="Oval 3416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09" name="Oval 3417"/>
            <p:cNvSpPr>
              <a:spLocks noChangeArrowheads="1"/>
            </p:cNvSpPr>
            <p:nvPr/>
          </p:nvSpPr>
          <p:spPr bwMode="auto">
            <a:xfrm>
              <a:off x="422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0" name="Oval 3418"/>
            <p:cNvSpPr>
              <a:spLocks noChangeArrowheads="1"/>
            </p:cNvSpPr>
            <p:nvPr/>
          </p:nvSpPr>
          <p:spPr bwMode="auto">
            <a:xfrm>
              <a:off x="4272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1" name="Oval 3419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2" name="Oval 3420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3" name="Oval 3421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4" name="Oval 3422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5" name="Oval 3423"/>
            <p:cNvSpPr>
              <a:spLocks noChangeArrowheads="1"/>
            </p:cNvSpPr>
            <p:nvPr/>
          </p:nvSpPr>
          <p:spPr bwMode="auto">
            <a:xfrm>
              <a:off x="422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6" name="Oval 3424"/>
            <p:cNvSpPr>
              <a:spLocks noChangeArrowheads="1"/>
            </p:cNvSpPr>
            <p:nvPr/>
          </p:nvSpPr>
          <p:spPr bwMode="auto">
            <a:xfrm>
              <a:off x="4272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7" name="Oval 3425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8" name="Oval 3426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19" name="Oval 3427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0" name="Oval 3428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1" name="Oval 3429"/>
            <p:cNvSpPr>
              <a:spLocks noChangeArrowheads="1"/>
            </p:cNvSpPr>
            <p:nvPr/>
          </p:nvSpPr>
          <p:spPr bwMode="auto">
            <a:xfrm>
              <a:off x="432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2" name="Oval 3430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3" name="Oval 3431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4" name="Oval 3432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5" name="Oval 3433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6" name="Oval 3434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7" name="Oval 3435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8" name="Oval 3436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29" name="Oval 3437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0" name="Oval 3438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1" name="Oval 3439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2" name="Oval 3440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3" name="Oval 3441"/>
            <p:cNvSpPr>
              <a:spLocks noChangeArrowheads="1"/>
            </p:cNvSpPr>
            <p:nvPr/>
          </p:nvSpPr>
          <p:spPr bwMode="auto">
            <a:xfrm>
              <a:off x="4608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4" name="Oval 3442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5" name="Oval 3443"/>
            <p:cNvSpPr>
              <a:spLocks noChangeArrowheads="1"/>
            </p:cNvSpPr>
            <p:nvPr/>
          </p:nvSpPr>
          <p:spPr bwMode="auto">
            <a:xfrm>
              <a:off x="470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6" name="Oval 3444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7" name="Oval 3445"/>
            <p:cNvSpPr>
              <a:spLocks noChangeArrowheads="1"/>
            </p:cNvSpPr>
            <p:nvPr/>
          </p:nvSpPr>
          <p:spPr bwMode="auto">
            <a:xfrm>
              <a:off x="4608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8" name="Oval 3446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39" name="Oval 3447"/>
            <p:cNvSpPr>
              <a:spLocks noChangeArrowheads="1"/>
            </p:cNvSpPr>
            <p:nvPr/>
          </p:nvSpPr>
          <p:spPr bwMode="auto">
            <a:xfrm>
              <a:off x="465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0" name="Oval 3448"/>
            <p:cNvSpPr>
              <a:spLocks noChangeArrowheads="1"/>
            </p:cNvSpPr>
            <p:nvPr/>
          </p:nvSpPr>
          <p:spPr bwMode="auto">
            <a:xfrm>
              <a:off x="4608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1" name="Oval 3449"/>
            <p:cNvSpPr>
              <a:spLocks noChangeArrowheads="1"/>
            </p:cNvSpPr>
            <p:nvPr/>
          </p:nvSpPr>
          <p:spPr bwMode="auto">
            <a:xfrm>
              <a:off x="4368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2" name="Oval 3450"/>
            <p:cNvSpPr>
              <a:spLocks noChangeArrowheads="1"/>
            </p:cNvSpPr>
            <p:nvPr/>
          </p:nvSpPr>
          <p:spPr bwMode="auto">
            <a:xfrm>
              <a:off x="4608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3" name="Oval 3451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4" name="Oval 3452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5" name="Oval 3453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6" name="Oval 3454"/>
            <p:cNvSpPr>
              <a:spLocks noChangeArrowheads="1"/>
            </p:cNvSpPr>
            <p:nvPr/>
          </p:nvSpPr>
          <p:spPr bwMode="auto">
            <a:xfrm>
              <a:off x="4704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7" name="Oval 3455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8" name="Oval 3456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49" name="Oval 3457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0" name="Oval 3458"/>
            <p:cNvSpPr>
              <a:spLocks noChangeArrowheads="1"/>
            </p:cNvSpPr>
            <p:nvPr/>
          </p:nvSpPr>
          <p:spPr bwMode="auto">
            <a:xfrm>
              <a:off x="465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1" name="Oval 3459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2" name="Oval 3460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3" name="Oval 3461"/>
            <p:cNvSpPr>
              <a:spLocks noChangeArrowheads="1"/>
            </p:cNvSpPr>
            <p:nvPr/>
          </p:nvSpPr>
          <p:spPr bwMode="auto">
            <a:xfrm>
              <a:off x="4608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4" name="Oval 3462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5" name="Oval 3463"/>
            <p:cNvSpPr>
              <a:spLocks noChangeArrowheads="1"/>
            </p:cNvSpPr>
            <p:nvPr/>
          </p:nvSpPr>
          <p:spPr bwMode="auto">
            <a:xfrm>
              <a:off x="4704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6" name="Oval 3464"/>
            <p:cNvSpPr>
              <a:spLocks noChangeArrowheads="1"/>
            </p:cNvSpPr>
            <p:nvPr/>
          </p:nvSpPr>
          <p:spPr bwMode="auto">
            <a:xfrm>
              <a:off x="465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7" name="Oval 3465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8" name="Oval 3466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59" name="Oval 3467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0" name="Oval 3468"/>
            <p:cNvSpPr>
              <a:spLocks noChangeArrowheads="1"/>
            </p:cNvSpPr>
            <p:nvPr/>
          </p:nvSpPr>
          <p:spPr bwMode="auto">
            <a:xfrm>
              <a:off x="465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1" name="Oval 3469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2" name="Oval 3470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3" name="Oval 3471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4" name="Oval 3472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5" name="Oval 3473"/>
            <p:cNvSpPr>
              <a:spLocks noChangeArrowheads="1"/>
            </p:cNvSpPr>
            <p:nvPr/>
          </p:nvSpPr>
          <p:spPr bwMode="auto">
            <a:xfrm>
              <a:off x="465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6" name="Oval 3474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7" name="Oval 3475"/>
            <p:cNvSpPr>
              <a:spLocks noChangeArrowheads="1"/>
            </p:cNvSpPr>
            <p:nvPr/>
          </p:nvSpPr>
          <p:spPr bwMode="auto">
            <a:xfrm>
              <a:off x="460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8" name="Oval 3476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69" name="Oval 3477"/>
            <p:cNvSpPr>
              <a:spLocks noChangeArrowheads="1"/>
            </p:cNvSpPr>
            <p:nvPr/>
          </p:nvSpPr>
          <p:spPr bwMode="auto">
            <a:xfrm>
              <a:off x="441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0" name="Oval 3478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1" name="Oval 3479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2" name="Oval 3480"/>
            <p:cNvSpPr>
              <a:spLocks noChangeArrowheads="1"/>
            </p:cNvSpPr>
            <p:nvPr/>
          </p:nvSpPr>
          <p:spPr bwMode="auto">
            <a:xfrm>
              <a:off x="374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3" name="Oval 3481"/>
            <p:cNvSpPr>
              <a:spLocks noChangeArrowheads="1"/>
            </p:cNvSpPr>
            <p:nvPr/>
          </p:nvSpPr>
          <p:spPr bwMode="auto">
            <a:xfrm>
              <a:off x="3360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4" name="Oval 3482"/>
            <p:cNvSpPr>
              <a:spLocks noChangeArrowheads="1"/>
            </p:cNvSpPr>
            <p:nvPr/>
          </p:nvSpPr>
          <p:spPr bwMode="auto">
            <a:xfrm>
              <a:off x="340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5" name="Oval 3483"/>
            <p:cNvSpPr>
              <a:spLocks noChangeArrowheads="1"/>
            </p:cNvSpPr>
            <p:nvPr/>
          </p:nvSpPr>
          <p:spPr bwMode="auto">
            <a:xfrm>
              <a:off x="331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6" name="Oval 3484"/>
            <p:cNvSpPr>
              <a:spLocks noChangeArrowheads="1"/>
            </p:cNvSpPr>
            <p:nvPr/>
          </p:nvSpPr>
          <p:spPr bwMode="auto">
            <a:xfrm>
              <a:off x="350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7" name="Oval 3485"/>
            <p:cNvSpPr>
              <a:spLocks noChangeArrowheads="1"/>
            </p:cNvSpPr>
            <p:nvPr/>
          </p:nvSpPr>
          <p:spPr bwMode="auto">
            <a:xfrm>
              <a:off x="3456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8" name="Oval 3486"/>
            <p:cNvSpPr>
              <a:spLocks noChangeArrowheads="1"/>
            </p:cNvSpPr>
            <p:nvPr/>
          </p:nvSpPr>
          <p:spPr bwMode="auto">
            <a:xfrm>
              <a:off x="3504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79" name="Oval 3487"/>
            <p:cNvSpPr>
              <a:spLocks noChangeArrowheads="1"/>
            </p:cNvSpPr>
            <p:nvPr/>
          </p:nvSpPr>
          <p:spPr bwMode="auto">
            <a:xfrm>
              <a:off x="340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0" name="Oval 3488"/>
            <p:cNvSpPr>
              <a:spLocks noChangeArrowheads="1"/>
            </p:cNvSpPr>
            <p:nvPr/>
          </p:nvSpPr>
          <p:spPr bwMode="auto">
            <a:xfrm>
              <a:off x="4224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1" name="Oval 3489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2" name="Oval 3490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3" name="Oval 3491"/>
            <p:cNvSpPr>
              <a:spLocks noChangeArrowheads="1"/>
            </p:cNvSpPr>
            <p:nvPr/>
          </p:nvSpPr>
          <p:spPr bwMode="auto">
            <a:xfrm>
              <a:off x="3456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4" name="Oval 3492"/>
            <p:cNvSpPr>
              <a:spLocks noChangeArrowheads="1"/>
            </p:cNvSpPr>
            <p:nvPr/>
          </p:nvSpPr>
          <p:spPr bwMode="auto">
            <a:xfrm>
              <a:off x="3504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5" name="Oval 3493"/>
            <p:cNvSpPr>
              <a:spLocks noChangeArrowheads="1"/>
            </p:cNvSpPr>
            <p:nvPr/>
          </p:nvSpPr>
          <p:spPr bwMode="auto">
            <a:xfrm>
              <a:off x="340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6" name="Oval 3494"/>
            <p:cNvSpPr>
              <a:spLocks noChangeArrowheads="1"/>
            </p:cNvSpPr>
            <p:nvPr/>
          </p:nvSpPr>
          <p:spPr bwMode="auto">
            <a:xfrm>
              <a:off x="374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7" name="Oval 3495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8" name="Oval 3496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89" name="Oval 3497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0" name="Oval 3498"/>
            <p:cNvSpPr>
              <a:spLocks noChangeArrowheads="1"/>
            </p:cNvSpPr>
            <p:nvPr/>
          </p:nvSpPr>
          <p:spPr bwMode="auto">
            <a:xfrm>
              <a:off x="3456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1" name="Oval 3499"/>
            <p:cNvSpPr>
              <a:spLocks noChangeArrowheads="1"/>
            </p:cNvSpPr>
            <p:nvPr/>
          </p:nvSpPr>
          <p:spPr bwMode="auto">
            <a:xfrm>
              <a:off x="3504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2" name="Oval 3500"/>
            <p:cNvSpPr>
              <a:spLocks noChangeArrowheads="1"/>
            </p:cNvSpPr>
            <p:nvPr/>
          </p:nvSpPr>
          <p:spPr bwMode="auto">
            <a:xfrm>
              <a:off x="340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3" name="Oval 3501"/>
            <p:cNvSpPr>
              <a:spLocks noChangeArrowheads="1"/>
            </p:cNvSpPr>
            <p:nvPr/>
          </p:nvSpPr>
          <p:spPr bwMode="auto">
            <a:xfrm>
              <a:off x="4224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4" name="Oval 3502"/>
            <p:cNvSpPr>
              <a:spLocks noChangeArrowheads="1"/>
            </p:cNvSpPr>
            <p:nvPr/>
          </p:nvSpPr>
          <p:spPr bwMode="auto">
            <a:xfrm>
              <a:off x="374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5" name="Oval 3503"/>
            <p:cNvSpPr>
              <a:spLocks noChangeArrowheads="1"/>
            </p:cNvSpPr>
            <p:nvPr/>
          </p:nvSpPr>
          <p:spPr bwMode="auto">
            <a:xfrm>
              <a:off x="4224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6" name="Oval 3504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7" name="Oval 3505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8" name="Oval 3506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699" name="Oval 3507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0" name="Oval 3508"/>
            <p:cNvSpPr>
              <a:spLocks noChangeArrowheads="1"/>
            </p:cNvSpPr>
            <p:nvPr/>
          </p:nvSpPr>
          <p:spPr bwMode="auto">
            <a:xfrm>
              <a:off x="374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1" name="Oval 3509"/>
            <p:cNvSpPr>
              <a:spLocks noChangeArrowheads="1"/>
            </p:cNvSpPr>
            <p:nvPr/>
          </p:nvSpPr>
          <p:spPr bwMode="auto">
            <a:xfrm>
              <a:off x="4224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2" name="Oval 3510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3" name="Oval 3511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4" name="Oval 3512"/>
            <p:cNvSpPr>
              <a:spLocks noChangeArrowheads="1"/>
            </p:cNvSpPr>
            <p:nvPr/>
          </p:nvSpPr>
          <p:spPr bwMode="auto">
            <a:xfrm>
              <a:off x="422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5" name="Oval 3513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6" name="Oval 3514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7" name="Oval 3515"/>
            <p:cNvSpPr>
              <a:spLocks noChangeArrowheads="1"/>
            </p:cNvSpPr>
            <p:nvPr/>
          </p:nvSpPr>
          <p:spPr bwMode="auto">
            <a:xfrm>
              <a:off x="374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8" name="Oval 3516"/>
            <p:cNvSpPr>
              <a:spLocks noChangeArrowheads="1"/>
            </p:cNvSpPr>
            <p:nvPr/>
          </p:nvSpPr>
          <p:spPr bwMode="auto">
            <a:xfrm>
              <a:off x="4224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09" name="Oval 3517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0" name="Oval 3518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1" name="Oval 3519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2" name="Oval 3520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3" name="Oval 3521"/>
            <p:cNvSpPr>
              <a:spLocks noChangeArrowheads="1"/>
            </p:cNvSpPr>
            <p:nvPr/>
          </p:nvSpPr>
          <p:spPr bwMode="auto">
            <a:xfrm>
              <a:off x="422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4" name="Oval 3522"/>
            <p:cNvSpPr>
              <a:spLocks noChangeArrowheads="1"/>
            </p:cNvSpPr>
            <p:nvPr/>
          </p:nvSpPr>
          <p:spPr bwMode="auto">
            <a:xfrm>
              <a:off x="4560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5" name="Oval 3523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6" name="Oval 3524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7" name="Oval 3525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8" name="Oval 3526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19" name="Oval 3527"/>
            <p:cNvSpPr>
              <a:spLocks noChangeArrowheads="1"/>
            </p:cNvSpPr>
            <p:nvPr/>
          </p:nvSpPr>
          <p:spPr bwMode="auto">
            <a:xfrm>
              <a:off x="422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0" name="Oval 3528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1" name="Oval 3529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2" name="Oval 3530"/>
            <p:cNvSpPr>
              <a:spLocks noChangeArrowheads="1"/>
            </p:cNvSpPr>
            <p:nvPr/>
          </p:nvSpPr>
          <p:spPr bwMode="auto">
            <a:xfrm>
              <a:off x="3360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3" name="Oval 3531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4" name="Oval 3532"/>
            <p:cNvSpPr>
              <a:spLocks noChangeArrowheads="1"/>
            </p:cNvSpPr>
            <p:nvPr/>
          </p:nvSpPr>
          <p:spPr bwMode="auto">
            <a:xfrm>
              <a:off x="3744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5" name="Oval 3533"/>
            <p:cNvSpPr>
              <a:spLocks noChangeArrowheads="1"/>
            </p:cNvSpPr>
            <p:nvPr/>
          </p:nvSpPr>
          <p:spPr bwMode="auto">
            <a:xfrm>
              <a:off x="4224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6" name="Oval 3534"/>
            <p:cNvSpPr>
              <a:spLocks noChangeArrowheads="1"/>
            </p:cNvSpPr>
            <p:nvPr/>
          </p:nvSpPr>
          <p:spPr bwMode="auto">
            <a:xfrm>
              <a:off x="350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7" name="Oval 3535"/>
            <p:cNvSpPr>
              <a:spLocks noChangeArrowheads="1"/>
            </p:cNvSpPr>
            <p:nvPr/>
          </p:nvSpPr>
          <p:spPr bwMode="auto">
            <a:xfrm>
              <a:off x="4320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8" name="Oval 3536"/>
            <p:cNvSpPr>
              <a:spLocks noChangeArrowheads="1"/>
            </p:cNvSpPr>
            <p:nvPr/>
          </p:nvSpPr>
          <p:spPr bwMode="auto">
            <a:xfrm>
              <a:off x="427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29" name="Oval 3537"/>
            <p:cNvSpPr>
              <a:spLocks noChangeArrowheads="1"/>
            </p:cNvSpPr>
            <p:nvPr/>
          </p:nvSpPr>
          <p:spPr bwMode="auto">
            <a:xfrm>
              <a:off x="4320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0" name="Oval 3538"/>
            <p:cNvSpPr>
              <a:spLocks noChangeArrowheads="1"/>
            </p:cNvSpPr>
            <p:nvPr/>
          </p:nvSpPr>
          <p:spPr bwMode="auto">
            <a:xfrm>
              <a:off x="422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1" name="Oval 3539"/>
            <p:cNvSpPr>
              <a:spLocks noChangeArrowheads="1"/>
            </p:cNvSpPr>
            <p:nvPr/>
          </p:nvSpPr>
          <p:spPr bwMode="auto">
            <a:xfrm>
              <a:off x="4560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2" name="Oval 3540"/>
            <p:cNvSpPr>
              <a:spLocks noChangeArrowheads="1"/>
            </p:cNvSpPr>
            <p:nvPr/>
          </p:nvSpPr>
          <p:spPr bwMode="auto">
            <a:xfrm>
              <a:off x="3456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3" name="Oval 3541"/>
            <p:cNvSpPr>
              <a:spLocks noChangeArrowheads="1"/>
            </p:cNvSpPr>
            <p:nvPr/>
          </p:nvSpPr>
          <p:spPr bwMode="auto">
            <a:xfrm>
              <a:off x="350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4" name="Oval 3542"/>
            <p:cNvSpPr>
              <a:spLocks noChangeArrowheads="1"/>
            </p:cNvSpPr>
            <p:nvPr/>
          </p:nvSpPr>
          <p:spPr bwMode="auto">
            <a:xfrm>
              <a:off x="427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5" name="Oval 3543"/>
            <p:cNvSpPr>
              <a:spLocks noChangeArrowheads="1"/>
            </p:cNvSpPr>
            <p:nvPr/>
          </p:nvSpPr>
          <p:spPr bwMode="auto">
            <a:xfrm>
              <a:off x="4320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6" name="Oval 3544"/>
            <p:cNvSpPr>
              <a:spLocks noChangeArrowheads="1"/>
            </p:cNvSpPr>
            <p:nvPr/>
          </p:nvSpPr>
          <p:spPr bwMode="auto">
            <a:xfrm>
              <a:off x="422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7" name="Oval 3545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8" name="Oval 3546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39" name="Oval 3547"/>
            <p:cNvSpPr>
              <a:spLocks noChangeArrowheads="1"/>
            </p:cNvSpPr>
            <p:nvPr/>
          </p:nvSpPr>
          <p:spPr bwMode="auto">
            <a:xfrm>
              <a:off x="3456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0" name="Oval 3548"/>
            <p:cNvSpPr>
              <a:spLocks noChangeArrowheads="1"/>
            </p:cNvSpPr>
            <p:nvPr/>
          </p:nvSpPr>
          <p:spPr bwMode="auto">
            <a:xfrm>
              <a:off x="350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1" name="Oval 3549"/>
            <p:cNvSpPr>
              <a:spLocks noChangeArrowheads="1"/>
            </p:cNvSpPr>
            <p:nvPr/>
          </p:nvSpPr>
          <p:spPr bwMode="auto">
            <a:xfrm>
              <a:off x="427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2" name="Oval 3550"/>
            <p:cNvSpPr>
              <a:spLocks noChangeArrowheads="1"/>
            </p:cNvSpPr>
            <p:nvPr/>
          </p:nvSpPr>
          <p:spPr bwMode="auto">
            <a:xfrm>
              <a:off x="4320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3" name="Oval 3551"/>
            <p:cNvSpPr>
              <a:spLocks noChangeArrowheads="1"/>
            </p:cNvSpPr>
            <p:nvPr/>
          </p:nvSpPr>
          <p:spPr bwMode="auto">
            <a:xfrm>
              <a:off x="422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4" name="Oval 3552"/>
            <p:cNvSpPr>
              <a:spLocks noChangeArrowheads="1"/>
            </p:cNvSpPr>
            <p:nvPr/>
          </p:nvSpPr>
          <p:spPr bwMode="auto">
            <a:xfrm>
              <a:off x="4560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5" name="Oval 3553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6" name="Oval 3554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7" name="Oval 3555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8" name="Oval 3556"/>
            <p:cNvSpPr>
              <a:spLocks noChangeArrowheads="1"/>
            </p:cNvSpPr>
            <p:nvPr/>
          </p:nvSpPr>
          <p:spPr bwMode="auto">
            <a:xfrm>
              <a:off x="374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49" name="Oval 3557"/>
            <p:cNvSpPr>
              <a:spLocks noChangeArrowheads="1"/>
            </p:cNvSpPr>
            <p:nvPr/>
          </p:nvSpPr>
          <p:spPr bwMode="auto">
            <a:xfrm>
              <a:off x="422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0" name="Oval 3558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1" name="Oval 3559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2" name="Oval 3560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3" name="Oval 3561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4" name="Oval 3562"/>
            <p:cNvSpPr>
              <a:spLocks noChangeArrowheads="1"/>
            </p:cNvSpPr>
            <p:nvPr/>
          </p:nvSpPr>
          <p:spPr bwMode="auto">
            <a:xfrm>
              <a:off x="374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5" name="Oval 3563"/>
            <p:cNvSpPr>
              <a:spLocks noChangeArrowheads="1"/>
            </p:cNvSpPr>
            <p:nvPr/>
          </p:nvSpPr>
          <p:spPr bwMode="auto">
            <a:xfrm>
              <a:off x="422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6" name="Oval 3564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7" name="Oval 3565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8" name="Oval 3566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59" name="Oval 3567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0" name="Oval 3568"/>
            <p:cNvSpPr>
              <a:spLocks noChangeArrowheads="1"/>
            </p:cNvSpPr>
            <p:nvPr/>
          </p:nvSpPr>
          <p:spPr bwMode="auto">
            <a:xfrm>
              <a:off x="427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1" name="Oval 3569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2" name="Oval 3570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3" name="Oval 3571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4" name="Oval 3572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5" name="Oval 3573"/>
            <p:cNvSpPr>
              <a:spLocks noChangeArrowheads="1"/>
            </p:cNvSpPr>
            <p:nvPr/>
          </p:nvSpPr>
          <p:spPr bwMode="auto">
            <a:xfrm>
              <a:off x="4560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6" name="Oval 3574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7" name="Oval 3575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8" name="Oval 3576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69" name="Oval 3577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0" name="Oval 3578"/>
            <p:cNvSpPr>
              <a:spLocks noChangeArrowheads="1"/>
            </p:cNvSpPr>
            <p:nvPr/>
          </p:nvSpPr>
          <p:spPr bwMode="auto">
            <a:xfrm>
              <a:off x="4560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1" name="Oval 3579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2" name="Oval 3580"/>
            <p:cNvSpPr>
              <a:spLocks noChangeArrowheads="1"/>
            </p:cNvSpPr>
            <p:nvPr/>
          </p:nvSpPr>
          <p:spPr bwMode="auto">
            <a:xfrm>
              <a:off x="4560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3" name="Oval 3581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4" name="Oval 3582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5" name="Oval 3583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6" name="Oval 3584"/>
            <p:cNvSpPr>
              <a:spLocks noChangeArrowheads="1"/>
            </p:cNvSpPr>
            <p:nvPr/>
          </p:nvSpPr>
          <p:spPr bwMode="auto">
            <a:xfrm>
              <a:off x="4560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7" name="Oval 3585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8" name="Oval 3586"/>
            <p:cNvSpPr>
              <a:spLocks noChangeArrowheads="1"/>
            </p:cNvSpPr>
            <p:nvPr/>
          </p:nvSpPr>
          <p:spPr bwMode="auto">
            <a:xfrm>
              <a:off x="460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79" name="Oval 3587"/>
            <p:cNvSpPr>
              <a:spLocks noChangeArrowheads="1"/>
            </p:cNvSpPr>
            <p:nvPr/>
          </p:nvSpPr>
          <p:spPr bwMode="auto">
            <a:xfrm>
              <a:off x="4560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0" name="Oval 3588"/>
            <p:cNvSpPr>
              <a:spLocks noChangeArrowheads="1"/>
            </p:cNvSpPr>
            <p:nvPr/>
          </p:nvSpPr>
          <p:spPr bwMode="auto">
            <a:xfrm>
              <a:off x="4320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1" name="Oval 3589"/>
            <p:cNvSpPr>
              <a:spLocks noChangeArrowheads="1"/>
            </p:cNvSpPr>
            <p:nvPr/>
          </p:nvSpPr>
          <p:spPr bwMode="auto">
            <a:xfrm>
              <a:off x="4560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2" name="Oval 3590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3" name="Oval 3591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4" name="Oval 3592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5" name="Oval 3593"/>
            <p:cNvSpPr>
              <a:spLocks noChangeArrowheads="1"/>
            </p:cNvSpPr>
            <p:nvPr/>
          </p:nvSpPr>
          <p:spPr bwMode="auto">
            <a:xfrm>
              <a:off x="465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6" name="Oval 3594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7" name="Oval 3595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8" name="Oval 3596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89" name="Oval 3597"/>
            <p:cNvSpPr>
              <a:spLocks noChangeArrowheads="1"/>
            </p:cNvSpPr>
            <p:nvPr/>
          </p:nvSpPr>
          <p:spPr bwMode="auto">
            <a:xfrm>
              <a:off x="460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0" name="Oval 3598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1" name="Oval 3599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2" name="Oval 3600"/>
            <p:cNvSpPr>
              <a:spLocks noChangeArrowheads="1"/>
            </p:cNvSpPr>
            <p:nvPr/>
          </p:nvSpPr>
          <p:spPr bwMode="auto">
            <a:xfrm>
              <a:off x="4560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3" name="Oval 3601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4" name="Oval 3602"/>
            <p:cNvSpPr>
              <a:spLocks noChangeArrowheads="1"/>
            </p:cNvSpPr>
            <p:nvPr/>
          </p:nvSpPr>
          <p:spPr bwMode="auto">
            <a:xfrm>
              <a:off x="465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5" name="Oval 3603"/>
            <p:cNvSpPr>
              <a:spLocks noChangeArrowheads="1"/>
            </p:cNvSpPr>
            <p:nvPr/>
          </p:nvSpPr>
          <p:spPr bwMode="auto">
            <a:xfrm>
              <a:off x="460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6" name="Oval 3604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7" name="Oval 3605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8" name="Oval 3606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799" name="Oval 3607"/>
            <p:cNvSpPr>
              <a:spLocks noChangeArrowheads="1"/>
            </p:cNvSpPr>
            <p:nvPr/>
          </p:nvSpPr>
          <p:spPr bwMode="auto">
            <a:xfrm>
              <a:off x="460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0" name="Oval 3608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1" name="Oval 3609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2" name="Oval 3610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3" name="Oval 3611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4" name="Oval 3612"/>
            <p:cNvSpPr>
              <a:spLocks noChangeArrowheads="1"/>
            </p:cNvSpPr>
            <p:nvPr/>
          </p:nvSpPr>
          <p:spPr bwMode="auto">
            <a:xfrm>
              <a:off x="460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5" name="Oval 3613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6" name="Oval 3614"/>
            <p:cNvSpPr>
              <a:spLocks noChangeArrowheads="1"/>
            </p:cNvSpPr>
            <p:nvPr/>
          </p:nvSpPr>
          <p:spPr bwMode="auto">
            <a:xfrm>
              <a:off x="456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7" name="Oval 3615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8" name="Oval 3616"/>
            <p:cNvSpPr>
              <a:spLocks noChangeArrowheads="1"/>
            </p:cNvSpPr>
            <p:nvPr/>
          </p:nvSpPr>
          <p:spPr bwMode="auto">
            <a:xfrm>
              <a:off x="436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09" name="Oval 3617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0" name="Oval 3618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1" name="Oval 3619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2" name="Oval 3620"/>
            <p:cNvSpPr>
              <a:spLocks noChangeArrowheads="1"/>
            </p:cNvSpPr>
            <p:nvPr/>
          </p:nvSpPr>
          <p:spPr bwMode="auto">
            <a:xfrm>
              <a:off x="4368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3" name="Oval 3621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4" name="Oval 3622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5" name="Oval 3623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6" name="Oval 3624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7" name="Oval 3625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8" name="Oval 3626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19" name="Oval 3627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0" name="Oval 3628"/>
            <p:cNvSpPr>
              <a:spLocks noChangeArrowheads="1"/>
            </p:cNvSpPr>
            <p:nvPr/>
          </p:nvSpPr>
          <p:spPr bwMode="auto">
            <a:xfrm>
              <a:off x="4320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1" name="Oval 3629"/>
            <p:cNvSpPr>
              <a:spLocks noChangeArrowheads="1"/>
            </p:cNvSpPr>
            <p:nvPr/>
          </p:nvSpPr>
          <p:spPr bwMode="auto">
            <a:xfrm>
              <a:off x="4368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2" name="Oval 3630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3" name="Oval 3631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4" name="Oval 3632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5" name="Oval 3633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6" name="Oval 3634"/>
            <p:cNvSpPr>
              <a:spLocks noChangeArrowheads="1"/>
            </p:cNvSpPr>
            <p:nvPr/>
          </p:nvSpPr>
          <p:spPr bwMode="auto">
            <a:xfrm>
              <a:off x="470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7" name="Oval 3635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8" name="Oval 3636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29" name="Oval 3637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0" name="Oval 3638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1" name="Oval 3639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2" name="Oval 3640"/>
            <p:cNvSpPr>
              <a:spLocks noChangeArrowheads="1"/>
            </p:cNvSpPr>
            <p:nvPr/>
          </p:nvSpPr>
          <p:spPr bwMode="auto">
            <a:xfrm>
              <a:off x="4320" y="10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3" name="Oval 3641"/>
            <p:cNvSpPr>
              <a:spLocks noChangeArrowheads="1"/>
            </p:cNvSpPr>
            <p:nvPr/>
          </p:nvSpPr>
          <p:spPr bwMode="auto">
            <a:xfrm>
              <a:off x="4368" y="9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4" name="Oval 3642"/>
            <p:cNvSpPr>
              <a:spLocks noChangeArrowheads="1"/>
            </p:cNvSpPr>
            <p:nvPr/>
          </p:nvSpPr>
          <p:spPr bwMode="auto">
            <a:xfrm>
              <a:off x="4464" y="10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5" name="Oval 3643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6" name="Oval 3644"/>
            <p:cNvSpPr>
              <a:spLocks noChangeArrowheads="1"/>
            </p:cNvSpPr>
            <p:nvPr/>
          </p:nvSpPr>
          <p:spPr bwMode="auto">
            <a:xfrm>
              <a:off x="446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7" name="Oval 3645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8" name="Oval 3646"/>
            <p:cNvSpPr>
              <a:spLocks noChangeArrowheads="1"/>
            </p:cNvSpPr>
            <p:nvPr/>
          </p:nvSpPr>
          <p:spPr bwMode="auto">
            <a:xfrm>
              <a:off x="4704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39" name="Oval 3647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0" name="Oval 3648"/>
            <p:cNvSpPr>
              <a:spLocks noChangeArrowheads="1"/>
            </p:cNvSpPr>
            <p:nvPr/>
          </p:nvSpPr>
          <p:spPr bwMode="auto">
            <a:xfrm>
              <a:off x="446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1" name="Oval 3649"/>
            <p:cNvSpPr>
              <a:spLocks noChangeArrowheads="1"/>
            </p:cNvSpPr>
            <p:nvPr/>
          </p:nvSpPr>
          <p:spPr bwMode="auto">
            <a:xfrm>
              <a:off x="4368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2" name="Oval 3650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3" name="Oval 3651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4" name="Oval 3652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5" name="Oval 3653"/>
            <p:cNvSpPr>
              <a:spLocks noChangeArrowheads="1"/>
            </p:cNvSpPr>
            <p:nvPr/>
          </p:nvSpPr>
          <p:spPr bwMode="auto">
            <a:xfrm>
              <a:off x="446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6" name="Oval 3654"/>
            <p:cNvSpPr>
              <a:spLocks noChangeArrowheads="1"/>
            </p:cNvSpPr>
            <p:nvPr/>
          </p:nvSpPr>
          <p:spPr bwMode="auto">
            <a:xfrm>
              <a:off x="4368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7" name="Oval 3655"/>
            <p:cNvSpPr>
              <a:spLocks noChangeArrowheads="1"/>
            </p:cNvSpPr>
            <p:nvPr/>
          </p:nvSpPr>
          <p:spPr bwMode="auto">
            <a:xfrm>
              <a:off x="4704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8" name="Oval 3656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49" name="Oval 3657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0" name="Oval 3658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1" name="Oval 3659"/>
            <p:cNvSpPr>
              <a:spLocks noChangeArrowheads="1"/>
            </p:cNvSpPr>
            <p:nvPr/>
          </p:nvSpPr>
          <p:spPr bwMode="auto">
            <a:xfrm>
              <a:off x="432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2" name="Oval 3660"/>
            <p:cNvSpPr>
              <a:spLocks noChangeArrowheads="1"/>
            </p:cNvSpPr>
            <p:nvPr/>
          </p:nvSpPr>
          <p:spPr bwMode="auto">
            <a:xfrm>
              <a:off x="436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3" name="Oval 3661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4" name="Oval 3662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5" name="Oval 3663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6" name="Oval 3664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7" name="Oval 3665"/>
            <p:cNvSpPr>
              <a:spLocks noChangeArrowheads="1"/>
            </p:cNvSpPr>
            <p:nvPr/>
          </p:nvSpPr>
          <p:spPr bwMode="auto">
            <a:xfrm>
              <a:off x="432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8" name="Oval 3666"/>
            <p:cNvSpPr>
              <a:spLocks noChangeArrowheads="1"/>
            </p:cNvSpPr>
            <p:nvPr/>
          </p:nvSpPr>
          <p:spPr bwMode="auto">
            <a:xfrm>
              <a:off x="4368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59" name="Oval 3667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0" name="Oval 3668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1" name="Oval 3669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2" name="Oval 3670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3" name="Oval 3671"/>
            <p:cNvSpPr>
              <a:spLocks noChangeArrowheads="1"/>
            </p:cNvSpPr>
            <p:nvPr/>
          </p:nvSpPr>
          <p:spPr bwMode="auto">
            <a:xfrm>
              <a:off x="441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4" name="Oval 3672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5" name="Oval 3673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6" name="Oval 3674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7" name="Oval 3675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8" name="Oval 3676"/>
            <p:cNvSpPr>
              <a:spLocks noChangeArrowheads="1"/>
            </p:cNvSpPr>
            <p:nvPr/>
          </p:nvSpPr>
          <p:spPr bwMode="auto">
            <a:xfrm>
              <a:off x="470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69" name="Oval 3677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0" name="Oval 3678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1" name="Oval 3679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2" name="Oval 3680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3" name="Oval 3681"/>
            <p:cNvSpPr>
              <a:spLocks noChangeArrowheads="1"/>
            </p:cNvSpPr>
            <p:nvPr/>
          </p:nvSpPr>
          <p:spPr bwMode="auto">
            <a:xfrm>
              <a:off x="470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4" name="Oval 3682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5" name="Oval 3683"/>
            <p:cNvSpPr>
              <a:spLocks noChangeArrowheads="1"/>
            </p:cNvSpPr>
            <p:nvPr/>
          </p:nvSpPr>
          <p:spPr bwMode="auto">
            <a:xfrm>
              <a:off x="470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6" name="Oval 3684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7" name="Oval 3685"/>
            <p:cNvSpPr>
              <a:spLocks noChangeArrowheads="1"/>
            </p:cNvSpPr>
            <p:nvPr/>
          </p:nvSpPr>
          <p:spPr bwMode="auto">
            <a:xfrm>
              <a:off x="480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8" name="Oval 3686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79" name="Oval 3687"/>
            <p:cNvSpPr>
              <a:spLocks noChangeArrowheads="1"/>
            </p:cNvSpPr>
            <p:nvPr/>
          </p:nvSpPr>
          <p:spPr bwMode="auto">
            <a:xfrm>
              <a:off x="4704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0" name="Oval 3688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1" name="Oval 3689"/>
            <p:cNvSpPr>
              <a:spLocks noChangeArrowheads="1"/>
            </p:cNvSpPr>
            <p:nvPr/>
          </p:nvSpPr>
          <p:spPr bwMode="auto">
            <a:xfrm>
              <a:off x="4416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2" name="Oval 3690"/>
            <p:cNvSpPr>
              <a:spLocks noChangeArrowheads="1"/>
            </p:cNvSpPr>
            <p:nvPr/>
          </p:nvSpPr>
          <p:spPr bwMode="auto">
            <a:xfrm>
              <a:off x="47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3" name="Oval 3691"/>
            <p:cNvSpPr>
              <a:spLocks noChangeArrowheads="1"/>
            </p:cNvSpPr>
            <p:nvPr/>
          </p:nvSpPr>
          <p:spPr bwMode="auto">
            <a:xfrm>
              <a:off x="446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4" name="Oval 3692"/>
            <p:cNvSpPr>
              <a:spLocks noChangeArrowheads="1"/>
            </p:cNvSpPr>
            <p:nvPr/>
          </p:nvSpPr>
          <p:spPr bwMode="auto">
            <a:xfrm>
              <a:off x="4704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5" name="Oval 3693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6" name="Oval 3694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7" name="Oval 3695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8" name="Oval 3696"/>
            <p:cNvSpPr>
              <a:spLocks noChangeArrowheads="1"/>
            </p:cNvSpPr>
            <p:nvPr/>
          </p:nvSpPr>
          <p:spPr bwMode="auto">
            <a:xfrm>
              <a:off x="480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89" name="Oval 3697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0" name="Oval 3698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1" name="Oval 3699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2" name="Oval 3700"/>
            <p:cNvSpPr>
              <a:spLocks noChangeArrowheads="1"/>
            </p:cNvSpPr>
            <p:nvPr/>
          </p:nvSpPr>
          <p:spPr bwMode="auto">
            <a:xfrm>
              <a:off x="4416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3" name="Oval 3701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4" name="Oval 3702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5" name="Oval 3703"/>
            <p:cNvSpPr>
              <a:spLocks noChangeArrowheads="1"/>
            </p:cNvSpPr>
            <p:nvPr/>
          </p:nvSpPr>
          <p:spPr bwMode="auto">
            <a:xfrm>
              <a:off x="4704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6" name="Oval 3704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7" name="Oval 3705"/>
            <p:cNvSpPr>
              <a:spLocks noChangeArrowheads="1"/>
            </p:cNvSpPr>
            <p:nvPr/>
          </p:nvSpPr>
          <p:spPr bwMode="auto">
            <a:xfrm>
              <a:off x="480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8" name="Oval 3706"/>
            <p:cNvSpPr>
              <a:spLocks noChangeArrowheads="1"/>
            </p:cNvSpPr>
            <p:nvPr/>
          </p:nvSpPr>
          <p:spPr bwMode="auto">
            <a:xfrm>
              <a:off x="4416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899" name="Oval 3707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0" name="Oval 3708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1" name="Oval 3709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2" name="Oval 3710"/>
            <p:cNvSpPr>
              <a:spLocks noChangeArrowheads="1"/>
            </p:cNvSpPr>
            <p:nvPr/>
          </p:nvSpPr>
          <p:spPr bwMode="auto">
            <a:xfrm>
              <a:off x="4416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3" name="Oval 3711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4" name="Oval 3712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5" name="Oval 3713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6" name="Oval 3714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7" name="Oval 3715"/>
            <p:cNvSpPr>
              <a:spLocks noChangeArrowheads="1"/>
            </p:cNvSpPr>
            <p:nvPr/>
          </p:nvSpPr>
          <p:spPr bwMode="auto">
            <a:xfrm>
              <a:off x="4416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8" name="Oval 3716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09" name="Oval 3717"/>
            <p:cNvSpPr>
              <a:spLocks noChangeArrowheads="1"/>
            </p:cNvSpPr>
            <p:nvPr/>
          </p:nvSpPr>
          <p:spPr bwMode="auto">
            <a:xfrm>
              <a:off x="470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0" name="Oval 3718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1" name="Oval 3719"/>
            <p:cNvSpPr>
              <a:spLocks noChangeArrowheads="1"/>
            </p:cNvSpPr>
            <p:nvPr/>
          </p:nvSpPr>
          <p:spPr bwMode="auto">
            <a:xfrm>
              <a:off x="4512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2" name="Oval 3720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3" name="Oval 3721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4" name="Oval 3722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5" name="Oval 3723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6" name="Oval 3724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7" name="Oval 3725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8" name="Oval 3726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19" name="Oval 3727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0" name="Oval 3728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1" name="Oval 3729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2" name="Oval 3730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3" name="Oval 3731"/>
            <p:cNvSpPr>
              <a:spLocks noChangeArrowheads="1"/>
            </p:cNvSpPr>
            <p:nvPr/>
          </p:nvSpPr>
          <p:spPr bwMode="auto">
            <a:xfrm>
              <a:off x="427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4" name="Oval 3732"/>
            <p:cNvSpPr>
              <a:spLocks noChangeArrowheads="1"/>
            </p:cNvSpPr>
            <p:nvPr/>
          </p:nvSpPr>
          <p:spPr bwMode="auto">
            <a:xfrm>
              <a:off x="4320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5" name="Oval 3733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6" name="Oval 3734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7" name="Oval 3735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8" name="Oval 3736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29" name="Oval 3737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0" name="Oval 3738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1" name="Oval 3739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2" name="Oval 3740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3" name="Oval 3741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4" name="Oval 3742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5" name="Oval 3743"/>
            <p:cNvSpPr>
              <a:spLocks noChangeArrowheads="1"/>
            </p:cNvSpPr>
            <p:nvPr/>
          </p:nvSpPr>
          <p:spPr bwMode="auto">
            <a:xfrm>
              <a:off x="427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6" name="Oval 3744"/>
            <p:cNvSpPr>
              <a:spLocks noChangeArrowheads="1"/>
            </p:cNvSpPr>
            <p:nvPr/>
          </p:nvSpPr>
          <p:spPr bwMode="auto">
            <a:xfrm>
              <a:off x="4320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7" name="Oval 3745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8" name="Oval 3746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39" name="Oval 3747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0" name="Oval 3748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1" name="Oval 3749"/>
            <p:cNvSpPr>
              <a:spLocks noChangeArrowheads="1"/>
            </p:cNvSpPr>
            <p:nvPr/>
          </p:nvSpPr>
          <p:spPr bwMode="auto">
            <a:xfrm>
              <a:off x="465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2" name="Oval 3750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3" name="Oval 3751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4" name="Oval 3752"/>
            <p:cNvSpPr>
              <a:spLocks noChangeArrowheads="1"/>
            </p:cNvSpPr>
            <p:nvPr/>
          </p:nvSpPr>
          <p:spPr bwMode="auto">
            <a:xfrm>
              <a:off x="4320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5" name="Oval 3753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6" name="Oval 3754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7" name="Oval 3755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8" name="Oval 3756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49" name="Oval 3757"/>
            <p:cNvSpPr>
              <a:spLocks noChangeArrowheads="1"/>
            </p:cNvSpPr>
            <p:nvPr/>
          </p:nvSpPr>
          <p:spPr bwMode="auto">
            <a:xfrm>
              <a:off x="4320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0" name="Oval 3758"/>
            <p:cNvSpPr>
              <a:spLocks noChangeArrowheads="1"/>
            </p:cNvSpPr>
            <p:nvPr/>
          </p:nvSpPr>
          <p:spPr bwMode="auto">
            <a:xfrm>
              <a:off x="465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1" name="Oval 3759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2" name="Oval 3760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3" name="Oval 3761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4" name="Oval 3762"/>
            <p:cNvSpPr>
              <a:spLocks noChangeArrowheads="1"/>
            </p:cNvSpPr>
            <p:nvPr/>
          </p:nvSpPr>
          <p:spPr bwMode="auto">
            <a:xfrm>
              <a:off x="427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5" name="Oval 3763"/>
            <p:cNvSpPr>
              <a:spLocks noChangeArrowheads="1"/>
            </p:cNvSpPr>
            <p:nvPr/>
          </p:nvSpPr>
          <p:spPr bwMode="auto">
            <a:xfrm>
              <a:off x="432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6" name="Oval 3764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7" name="Oval 3765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8" name="Oval 3766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59" name="Oval 3767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0" name="Oval 3768"/>
            <p:cNvSpPr>
              <a:spLocks noChangeArrowheads="1"/>
            </p:cNvSpPr>
            <p:nvPr/>
          </p:nvSpPr>
          <p:spPr bwMode="auto">
            <a:xfrm>
              <a:off x="427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1" name="Oval 3769"/>
            <p:cNvSpPr>
              <a:spLocks noChangeArrowheads="1"/>
            </p:cNvSpPr>
            <p:nvPr/>
          </p:nvSpPr>
          <p:spPr bwMode="auto">
            <a:xfrm>
              <a:off x="4320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2" name="Oval 3770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3" name="Oval 3771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4" name="Oval 3772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5" name="Oval 3773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6" name="Oval 3774"/>
            <p:cNvSpPr>
              <a:spLocks noChangeArrowheads="1"/>
            </p:cNvSpPr>
            <p:nvPr/>
          </p:nvSpPr>
          <p:spPr bwMode="auto">
            <a:xfrm>
              <a:off x="436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7" name="Oval 3775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8" name="Oval 3776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69" name="Oval 3777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0" name="Oval 3778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1" name="Oval 3779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2" name="Oval 3780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3" name="Oval 3781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4" name="Oval 3782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5" name="Oval 3783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6" name="Oval 3784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7" name="Oval 3785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8" name="Oval 3786"/>
            <p:cNvSpPr>
              <a:spLocks noChangeArrowheads="1"/>
            </p:cNvSpPr>
            <p:nvPr/>
          </p:nvSpPr>
          <p:spPr bwMode="auto">
            <a:xfrm>
              <a:off x="46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79" name="Oval 3787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0" name="Oval 3788"/>
            <p:cNvSpPr>
              <a:spLocks noChangeArrowheads="1"/>
            </p:cNvSpPr>
            <p:nvPr/>
          </p:nvSpPr>
          <p:spPr bwMode="auto">
            <a:xfrm>
              <a:off x="441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1" name="Oval 3789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2" name="Oval 3790"/>
            <p:cNvSpPr>
              <a:spLocks noChangeArrowheads="1"/>
            </p:cNvSpPr>
            <p:nvPr/>
          </p:nvSpPr>
          <p:spPr bwMode="auto">
            <a:xfrm>
              <a:off x="4656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3" name="Oval 3791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4" name="Oval 3792"/>
            <p:cNvSpPr>
              <a:spLocks noChangeArrowheads="1"/>
            </p:cNvSpPr>
            <p:nvPr/>
          </p:nvSpPr>
          <p:spPr bwMode="auto">
            <a:xfrm>
              <a:off x="470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5" name="Oval 3793"/>
            <p:cNvSpPr>
              <a:spLocks noChangeArrowheads="1"/>
            </p:cNvSpPr>
            <p:nvPr/>
          </p:nvSpPr>
          <p:spPr bwMode="auto">
            <a:xfrm>
              <a:off x="4656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6" name="Oval 3794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7" name="Oval 3795"/>
            <p:cNvSpPr>
              <a:spLocks noChangeArrowheads="1"/>
            </p:cNvSpPr>
            <p:nvPr/>
          </p:nvSpPr>
          <p:spPr bwMode="auto">
            <a:xfrm>
              <a:off x="465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8" name="Oval 3796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89" name="Oval 3797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0" name="Oval 3798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1" name="Oval 3799"/>
            <p:cNvSpPr>
              <a:spLocks noChangeArrowheads="1"/>
            </p:cNvSpPr>
            <p:nvPr/>
          </p:nvSpPr>
          <p:spPr bwMode="auto">
            <a:xfrm>
              <a:off x="441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2" name="Oval 3800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3" name="Oval 3801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4" name="Oval 3802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5" name="Oval 3803"/>
            <p:cNvSpPr>
              <a:spLocks noChangeArrowheads="1"/>
            </p:cNvSpPr>
            <p:nvPr/>
          </p:nvSpPr>
          <p:spPr bwMode="auto">
            <a:xfrm>
              <a:off x="470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6" name="Oval 3804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7" name="Oval 3805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8" name="Oval 3806"/>
            <p:cNvSpPr>
              <a:spLocks noChangeArrowheads="1"/>
            </p:cNvSpPr>
            <p:nvPr/>
          </p:nvSpPr>
          <p:spPr bwMode="auto">
            <a:xfrm>
              <a:off x="4656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999" name="Oval 3807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0" name="Oval 3808"/>
            <p:cNvSpPr>
              <a:spLocks noChangeArrowheads="1"/>
            </p:cNvSpPr>
            <p:nvPr/>
          </p:nvSpPr>
          <p:spPr bwMode="auto">
            <a:xfrm>
              <a:off x="441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1" name="Oval 3809"/>
            <p:cNvSpPr>
              <a:spLocks noChangeArrowheads="1"/>
            </p:cNvSpPr>
            <p:nvPr/>
          </p:nvSpPr>
          <p:spPr bwMode="auto">
            <a:xfrm>
              <a:off x="470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2" name="Oval 3810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3" name="Oval 3811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4" name="Oval 3812"/>
            <p:cNvSpPr>
              <a:spLocks noChangeArrowheads="1"/>
            </p:cNvSpPr>
            <p:nvPr/>
          </p:nvSpPr>
          <p:spPr bwMode="auto">
            <a:xfrm>
              <a:off x="45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5" name="Oval 3813"/>
            <p:cNvSpPr>
              <a:spLocks noChangeArrowheads="1"/>
            </p:cNvSpPr>
            <p:nvPr/>
          </p:nvSpPr>
          <p:spPr bwMode="auto">
            <a:xfrm>
              <a:off x="470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6" name="Oval 3814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7" name="Oval 3815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8" name="Oval 3816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09" name="Oval 3817"/>
            <p:cNvSpPr>
              <a:spLocks noChangeArrowheads="1"/>
            </p:cNvSpPr>
            <p:nvPr/>
          </p:nvSpPr>
          <p:spPr bwMode="auto">
            <a:xfrm>
              <a:off x="45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0" name="Oval 3818"/>
            <p:cNvSpPr>
              <a:spLocks noChangeArrowheads="1"/>
            </p:cNvSpPr>
            <p:nvPr/>
          </p:nvSpPr>
          <p:spPr bwMode="auto">
            <a:xfrm>
              <a:off x="470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1" name="Oval 3819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2" name="Oval 3820"/>
            <p:cNvSpPr>
              <a:spLocks noChangeArrowheads="1"/>
            </p:cNvSpPr>
            <p:nvPr/>
          </p:nvSpPr>
          <p:spPr bwMode="auto">
            <a:xfrm>
              <a:off x="465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3" name="Oval 3821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4" name="Oval 3822"/>
            <p:cNvSpPr>
              <a:spLocks noChangeArrowheads="1"/>
            </p:cNvSpPr>
            <p:nvPr/>
          </p:nvSpPr>
          <p:spPr bwMode="auto">
            <a:xfrm>
              <a:off x="446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5" name="Oval 3823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6" name="Oval 3824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7" name="Oval 3825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8" name="Oval 3826"/>
            <p:cNvSpPr>
              <a:spLocks noChangeArrowheads="1"/>
            </p:cNvSpPr>
            <p:nvPr/>
          </p:nvSpPr>
          <p:spPr bwMode="auto">
            <a:xfrm>
              <a:off x="4464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19" name="Oval 3827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0" name="Oval 3828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1" name="Oval 3829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2" name="Oval 3830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3" name="Oval 3831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4" name="Oval 3832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5" name="Oval 3833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6" name="Oval 3834"/>
            <p:cNvSpPr>
              <a:spLocks noChangeArrowheads="1"/>
            </p:cNvSpPr>
            <p:nvPr/>
          </p:nvSpPr>
          <p:spPr bwMode="auto">
            <a:xfrm>
              <a:off x="4416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7" name="Oval 3835"/>
            <p:cNvSpPr>
              <a:spLocks noChangeArrowheads="1"/>
            </p:cNvSpPr>
            <p:nvPr/>
          </p:nvSpPr>
          <p:spPr bwMode="auto">
            <a:xfrm>
              <a:off x="4464" y="10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8" name="Oval 3836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29" name="Oval 3837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0" name="Oval 3838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1" name="Oval 3839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2" name="Oval 3840"/>
            <p:cNvSpPr>
              <a:spLocks noChangeArrowheads="1"/>
            </p:cNvSpPr>
            <p:nvPr/>
          </p:nvSpPr>
          <p:spPr bwMode="auto">
            <a:xfrm>
              <a:off x="480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3" name="Oval 3841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4" name="Oval 3842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5" name="Oval 3843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6" name="Oval 3844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7" name="Oval 3845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8" name="Oval 3846"/>
            <p:cNvSpPr>
              <a:spLocks noChangeArrowheads="1"/>
            </p:cNvSpPr>
            <p:nvPr/>
          </p:nvSpPr>
          <p:spPr bwMode="auto">
            <a:xfrm>
              <a:off x="4416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39" name="Oval 3847"/>
            <p:cNvSpPr>
              <a:spLocks noChangeArrowheads="1"/>
            </p:cNvSpPr>
            <p:nvPr/>
          </p:nvSpPr>
          <p:spPr bwMode="auto">
            <a:xfrm>
              <a:off x="4464" y="10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0" name="Oval 3848"/>
            <p:cNvSpPr>
              <a:spLocks noChangeArrowheads="1"/>
            </p:cNvSpPr>
            <p:nvPr/>
          </p:nvSpPr>
          <p:spPr bwMode="auto">
            <a:xfrm>
              <a:off x="4560" y="11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1" name="Oval 3849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2" name="Oval 3850"/>
            <p:cNvSpPr>
              <a:spLocks noChangeArrowheads="1"/>
            </p:cNvSpPr>
            <p:nvPr/>
          </p:nvSpPr>
          <p:spPr bwMode="auto">
            <a:xfrm>
              <a:off x="456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3" name="Oval 3851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4" name="Oval 3852"/>
            <p:cNvSpPr>
              <a:spLocks noChangeArrowheads="1"/>
            </p:cNvSpPr>
            <p:nvPr/>
          </p:nvSpPr>
          <p:spPr bwMode="auto">
            <a:xfrm>
              <a:off x="480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5" name="Oval 3853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6" name="Oval 3854"/>
            <p:cNvSpPr>
              <a:spLocks noChangeArrowheads="1"/>
            </p:cNvSpPr>
            <p:nvPr/>
          </p:nvSpPr>
          <p:spPr bwMode="auto">
            <a:xfrm>
              <a:off x="456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7" name="Oval 3855"/>
            <p:cNvSpPr>
              <a:spLocks noChangeArrowheads="1"/>
            </p:cNvSpPr>
            <p:nvPr/>
          </p:nvSpPr>
          <p:spPr bwMode="auto">
            <a:xfrm>
              <a:off x="4464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8" name="Oval 3856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49" name="Oval 3857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0" name="Oval 3858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1" name="Oval 3859"/>
            <p:cNvSpPr>
              <a:spLocks noChangeArrowheads="1"/>
            </p:cNvSpPr>
            <p:nvPr/>
          </p:nvSpPr>
          <p:spPr bwMode="auto">
            <a:xfrm>
              <a:off x="456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2" name="Oval 3860"/>
            <p:cNvSpPr>
              <a:spLocks noChangeArrowheads="1"/>
            </p:cNvSpPr>
            <p:nvPr/>
          </p:nvSpPr>
          <p:spPr bwMode="auto">
            <a:xfrm>
              <a:off x="44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3" name="Oval 3861"/>
            <p:cNvSpPr>
              <a:spLocks noChangeArrowheads="1"/>
            </p:cNvSpPr>
            <p:nvPr/>
          </p:nvSpPr>
          <p:spPr bwMode="auto">
            <a:xfrm>
              <a:off x="480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4" name="Oval 3862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5" name="Oval 3863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6" name="Oval 3864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7" name="Oval 3865"/>
            <p:cNvSpPr>
              <a:spLocks noChangeArrowheads="1"/>
            </p:cNvSpPr>
            <p:nvPr/>
          </p:nvSpPr>
          <p:spPr bwMode="auto">
            <a:xfrm>
              <a:off x="441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8" name="Oval 3866"/>
            <p:cNvSpPr>
              <a:spLocks noChangeArrowheads="1"/>
            </p:cNvSpPr>
            <p:nvPr/>
          </p:nvSpPr>
          <p:spPr bwMode="auto">
            <a:xfrm>
              <a:off x="446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59" name="Oval 3867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0" name="Oval 3868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1" name="Oval 3869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2" name="Oval 3870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3" name="Oval 3871"/>
            <p:cNvSpPr>
              <a:spLocks noChangeArrowheads="1"/>
            </p:cNvSpPr>
            <p:nvPr/>
          </p:nvSpPr>
          <p:spPr bwMode="auto">
            <a:xfrm>
              <a:off x="441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4" name="Oval 3872"/>
            <p:cNvSpPr>
              <a:spLocks noChangeArrowheads="1"/>
            </p:cNvSpPr>
            <p:nvPr/>
          </p:nvSpPr>
          <p:spPr bwMode="auto">
            <a:xfrm>
              <a:off x="4464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5" name="Oval 3873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6" name="Oval 3874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7" name="Oval 3875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8" name="Oval 3876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69" name="Oval 3877"/>
            <p:cNvSpPr>
              <a:spLocks noChangeArrowheads="1"/>
            </p:cNvSpPr>
            <p:nvPr/>
          </p:nvSpPr>
          <p:spPr bwMode="auto">
            <a:xfrm>
              <a:off x="4512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0" name="Oval 3878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1" name="Oval 3879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2" name="Oval 3880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3" name="Oval 3881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4" name="Oval 3882"/>
            <p:cNvSpPr>
              <a:spLocks noChangeArrowheads="1"/>
            </p:cNvSpPr>
            <p:nvPr/>
          </p:nvSpPr>
          <p:spPr bwMode="auto">
            <a:xfrm>
              <a:off x="480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5" name="Oval 3883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6" name="Oval 3884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7" name="Oval 3885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8" name="Oval 3886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79" name="Oval 3887"/>
            <p:cNvSpPr>
              <a:spLocks noChangeArrowheads="1"/>
            </p:cNvSpPr>
            <p:nvPr/>
          </p:nvSpPr>
          <p:spPr bwMode="auto">
            <a:xfrm>
              <a:off x="480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0" name="Oval 3888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1" name="Oval 3889"/>
            <p:cNvSpPr>
              <a:spLocks noChangeArrowheads="1"/>
            </p:cNvSpPr>
            <p:nvPr/>
          </p:nvSpPr>
          <p:spPr bwMode="auto">
            <a:xfrm>
              <a:off x="44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2" name="Oval 3890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3" name="Oval 3891"/>
            <p:cNvSpPr>
              <a:spLocks noChangeArrowheads="1"/>
            </p:cNvSpPr>
            <p:nvPr/>
          </p:nvSpPr>
          <p:spPr bwMode="auto">
            <a:xfrm>
              <a:off x="489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4" name="Oval 3892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5" name="Oval 3893"/>
            <p:cNvSpPr>
              <a:spLocks noChangeArrowheads="1"/>
            </p:cNvSpPr>
            <p:nvPr/>
          </p:nvSpPr>
          <p:spPr bwMode="auto">
            <a:xfrm>
              <a:off x="44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6" name="Oval 3894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7" name="Oval 3895"/>
            <p:cNvSpPr>
              <a:spLocks noChangeArrowheads="1"/>
            </p:cNvSpPr>
            <p:nvPr/>
          </p:nvSpPr>
          <p:spPr bwMode="auto">
            <a:xfrm>
              <a:off x="484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8" name="Oval 3896"/>
            <p:cNvSpPr>
              <a:spLocks noChangeArrowheads="1"/>
            </p:cNvSpPr>
            <p:nvPr/>
          </p:nvSpPr>
          <p:spPr bwMode="auto">
            <a:xfrm>
              <a:off x="480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89" name="Oval 3897"/>
            <p:cNvSpPr>
              <a:spLocks noChangeArrowheads="1"/>
            </p:cNvSpPr>
            <p:nvPr/>
          </p:nvSpPr>
          <p:spPr bwMode="auto">
            <a:xfrm>
              <a:off x="456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0" name="Oval 3898"/>
            <p:cNvSpPr>
              <a:spLocks noChangeArrowheads="1"/>
            </p:cNvSpPr>
            <p:nvPr/>
          </p:nvSpPr>
          <p:spPr bwMode="auto">
            <a:xfrm>
              <a:off x="480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1" name="Oval 3899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2" name="Oval 3900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3" name="Oval 3901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4" name="Oval 3902"/>
            <p:cNvSpPr>
              <a:spLocks noChangeArrowheads="1"/>
            </p:cNvSpPr>
            <p:nvPr/>
          </p:nvSpPr>
          <p:spPr bwMode="auto">
            <a:xfrm>
              <a:off x="489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5" name="Oval 3903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6" name="Oval 3904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7" name="Oval 3905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8" name="Oval 3906"/>
            <p:cNvSpPr>
              <a:spLocks noChangeArrowheads="1"/>
            </p:cNvSpPr>
            <p:nvPr/>
          </p:nvSpPr>
          <p:spPr bwMode="auto">
            <a:xfrm>
              <a:off x="484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099" name="Oval 3907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0" name="Oval 3908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1" name="Oval 3909"/>
            <p:cNvSpPr>
              <a:spLocks noChangeArrowheads="1"/>
            </p:cNvSpPr>
            <p:nvPr/>
          </p:nvSpPr>
          <p:spPr bwMode="auto">
            <a:xfrm>
              <a:off x="44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2" name="Oval 3910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3" name="Oval 3911"/>
            <p:cNvSpPr>
              <a:spLocks noChangeArrowheads="1"/>
            </p:cNvSpPr>
            <p:nvPr/>
          </p:nvSpPr>
          <p:spPr bwMode="auto">
            <a:xfrm>
              <a:off x="489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4" name="Oval 3912"/>
            <p:cNvSpPr>
              <a:spLocks noChangeArrowheads="1"/>
            </p:cNvSpPr>
            <p:nvPr/>
          </p:nvSpPr>
          <p:spPr bwMode="auto">
            <a:xfrm>
              <a:off x="484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5" name="Oval 3913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6" name="Oval 3914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7" name="Oval 3915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8" name="Oval 3916"/>
            <p:cNvSpPr>
              <a:spLocks noChangeArrowheads="1"/>
            </p:cNvSpPr>
            <p:nvPr/>
          </p:nvSpPr>
          <p:spPr bwMode="auto">
            <a:xfrm>
              <a:off x="484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09" name="Oval 3917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0" name="Oval 3918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1" name="Oval 3919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2" name="Oval 3920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3" name="Oval 3921"/>
            <p:cNvSpPr>
              <a:spLocks noChangeArrowheads="1"/>
            </p:cNvSpPr>
            <p:nvPr/>
          </p:nvSpPr>
          <p:spPr bwMode="auto">
            <a:xfrm>
              <a:off x="484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4" name="Oval 3922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5" name="Oval 3923"/>
            <p:cNvSpPr>
              <a:spLocks noChangeArrowheads="1"/>
            </p:cNvSpPr>
            <p:nvPr/>
          </p:nvSpPr>
          <p:spPr bwMode="auto">
            <a:xfrm>
              <a:off x="480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6" name="Oval 3924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7" name="Oval 3925"/>
            <p:cNvSpPr>
              <a:spLocks noChangeArrowheads="1"/>
            </p:cNvSpPr>
            <p:nvPr/>
          </p:nvSpPr>
          <p:spPr bwMode="auto">
            <a:xfrm>
              <a:off x="4608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8" name="Oval 3926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19" name="Oval 3927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0" name="Oval 3928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1" name="Oval 3929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2" name="Oval 3930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3" name="Oval 3931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4" name="Oval 3932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5" name="Oval 3933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6" name="Oval 3934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7" name="Oval 3935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8" name="Oval 3936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29" name="Oval 3937"/>
            <p:cNvSpPr>
              <a:spLocks noChangeArrowheads="1"/>
            </p:cNvSpPr>
            <p:nvPr/>
          </p:nvSpPr>
          <p:spPr bwMode="auto">
            <a:xfrm>
              <a:off x="436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0" name="Oval 3938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1" name="Oval 3939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2" name="Oval 3940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3" name="Oval 3941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4" name="Oval 3942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5" name="Oval 3943"/>
            <p:cNvSpPr>
              <a:spLocks noChangeArrowheads="1"/>
            </p:cNvSpPr>
            <p:nvPr/>
          </p:nvSpPr>
          <p:spPr bwMode="auto">
            <a:xfrm>
              <a:off x="441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6" name="Oval 3944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7" name="Oval 3945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8" name="Oval 3946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39" name="Oval 3947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0" name="Oval 3948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1" name="Oval 3949"/>
            <p:cNvSpPr>
              <a:spLocks noChangeArrowheads="1"/>
            </p:cNvSpPr>
            <p:nvPr/>
          </p:nvSpPr>
          <p:spPr bwMode="auto">
            <a:xfrm>
              <a:off x="436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2" name="Oval 3950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3" name="Oval 3951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4" name="Oval 3952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5" name="Oval 3953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6" name="Oval 3954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7" name="Oval 3955"/>
            <p:cNvSpPr>
              <a:spLocks noChangeArrowheads="1"/>
            </p:cNvSpPr>
            <p:nvPr/>
          </p:nvSpPr>
          <p:spPr bwMode="auto">
            <a:xfrm>
              <a:off x="441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8" name="Oval 3956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49" name="Oval 3957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0" name="Oval 3958"/>
            <p:cNvSpPr>
              <a:spLocks noChangeArrowheads="1"/>
            </p:cNvSpPr>
            <p:nvPr/>
          </p:nvSpPr>
          <p:spPr bwMode="auto">
            <a:xfrm>
              <a:off x="4416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1" name="Oval 3959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2" name="Oval 3960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3" name="Oval 3961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4" name="Oval 3962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5" name="Oval 3963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6" name="Oval 3964"/>
            <p:cNvSpPr>
              <a:spLocks noChangeArrowheads="1"/>
            </p:cNvSpPr>
            <p:nvPr/>
          </p:nvSpPr>
          <p:spPr bwMode="auto">
            <a:xfrm>
              <a:off x="441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7" name="Oval 3965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8" name="Oval 3966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59" name="Oval 3967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0" name="Oval 3968"/>
            <p:cNvSpPr>
              <a:spLocks noChangeArrowheads="1"/>
            </p:cNvSpPr>
            <p:nvPr/>
          </p:nvSpPr>
          <p:spPr bwMode="auto">
            <a:xfrm>
              <a:off x="436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1" name="Oval 3969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2" name="Oval 3970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3" name="Oval 3971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4" name="Oval 3972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5" name="Oval 3973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6" name="Oval 3974"/>
            <p:cNvSpPr>
              <a:spLocks noChangeArrowheads="1"/>
            </p:cNvSpPr>
            <p:nvPr/>
          </p:nvSpPr>
          <p:spPr bwMode="auto">
            <a:xfrm>
              <a:off x="436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7" name="Oval 3975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8" name="Oval 3976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69" name="Oval 3977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0" name="Oval 3978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1" name="Oval 3979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2" name="Oval 3980"/>
            <p:cNvSpPr>
              <a:spLocks noChangeArrowheads="1"/>
            </p:cNvSpPr>
            <p:nvPr/>
          </p:nvSpPr>
          <p:spPr bwMode="auto">
            <a:xfrm>
              <a:off x="446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3" name="Oval 3981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4" name="Oval 3982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5" name="Oval 3983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6" name="Oval 3984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7" name="Oval 3985"/>
            <p:cNvSpPr>
              <a:spLocks noChangeArrowheads="1"/>
            </p:cNvSpPr>
            <p:nvPr/>
          </p:nvSpPr>
          <p:spPr bwMode="auto">
            <a:xfrm>
              <a:off x="441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8" name="Oval 3986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79" name="Oval 3987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0" name="Oval 3988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1" name="Oval 3989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2" name="Oval 3990"/>
            <p:cNvSpPr>
              <a:spLocks noChangeArrowheads="1"/>
            </p:cNvSpPr>
            <p:nvPr/>
          </p:nvSpPr>
          <p:spPr bwMode="auto">
            <a:xfrm>
              <a:off x="441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3" name="Oval 3991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4" name="Oval 3992"/>
            <p:cNvSpPr>
              <a:spLocks noChangeArrowheads="1"/>
            </p:cNvSpPr>
            <p:nvPr/>
          </p:nvSpPr>
          <p:spPr bwMode="auto">
            <a:xfrm>
              <a:off x="4416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5" name="Oval 3993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6" name="Oval 3994"/>
            <p:cNvSpPr>
              <a:spLocks noChangeArrowheads="1"/>
            </p:cNvSpPr>
            <p:nvPr/>
          </p:nvSpPr>
          <p:spPr bwMode="auto">
            <a:xfrm>
              <a:off x="484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7" name="Oval 3995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8" name="Oval 3996"/>
            <p:cNvSpPr>
              <a:spLocks noChangeArrowheads="1"/>
            </p:cNvSpPr>
            <p:nvPr/>
          </p:nvSpPr>
          <p:spPr bwMode="auto">
            <a:xfrm>
              <a:off x="4416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89" name="Oval 3997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0" name="Oval 3998"/>
            <p:cNvSpPr>
              <a:spLocks noChangeArrowheads="1"/>
            </p:cNvSpPr>
            <p:nvPr/>
          </p:nvSpPr>
          <p:spPr bwMode="auto">
            <a:xfrm>
              <a:off x="4800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1" name="Oval 3999"/>
            <p:cNvSpPr>
              <a:spLocks noChangeArrowheads="1"/>
            </p:cNvSpPr>
            <p:nvPr/>
          </p:nvSpPr>
          <p:spPr bwMode="auto">
            <a:xfrm>
              <a:off x="475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2" name="Oval 4000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3" name="Oval 4001"/>
            <p:cNvSpPr>
              <a:spLocks noChangeArrowheads="1"/>
            </p:cNvSpPr>
            <p:nvPr/>
          </p:nvSpPr>
          <p:spPr bwMode="auto">
            <a:xfrm>
              <a:off x="441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4" name="Oval 4002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5" name="Oval 4003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6" name="Oval 4004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7" name="Oval 4005"/>
            <p:cNvSpPr>
              <a:spLocks noChangeArrowheads="1"/>
            </p:cNvSpPr>
            <p:nvPr/>
          </p:nvSpPr>
          <p:spPr bwMode="auto">
            <a:xfrm>
              <a:off x="484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8" name="Oval 4006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199" name="Oval 4007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0" name="Oval 4008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1" name="Oval 4009"/>
            <p:cNvSpPr>
              <a:spLocks noChangeArrowheads="1"/>
            </p:cNvSpPr>
            <p:nvPr/>
          </p:nvSpPr>
          <p:spPr bwMode="auto">
            <a:xfrm>
              <a:off x="4800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2" name="Oval 4010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3" name="Oval 4011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4" name="Oval 4012"/>
            <p:cNvSpPr>
              <a:spLocks noChangeArrowheads="1"/>
            </p:cNvSpPr>
            <p:nvPr/>
          </p:nvSpPr>
          <p:spPr bwMode="auto">
            <a:xfrm>
              <a:off x="4416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5" name="Oval 4013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6" name="Oval 4014"/>
            <p:cNvSpPr>
              <a:spLocks noChangeArrowheads="1"/>
            </p:cNvSpPr>
            <p:nvPr/>
          </p:nvSpPr>
          <p:spPr bwMode="auto">
            <a:xfrm>
              <a:off x="484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7" name="Oval 4015"/>
            <p:cNvSpPr>
              <a:spLocks noChangeArrowheads="1"/>
            </p:cNvSpPr>
            <p:nvPr/>
          </p:nvSpPr>
          <p:spPr bwMode="auto">
            <a:xfrm>
              <a:off x="4800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8" name="Oval 4016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09" name="Oval 4017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0" name="Oval 4018"/>
            <p:cNvSpPr>
              <a:spLocks noChangeArrowheads="1"/>
            </p:cNvSpPr>
            <p:nvPr/>
          </p:nvSpPr>
          <p:spPr bwMode="auto">
            <a:xfrm>
              <a:off x="465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1" name="Oval 4019"/>
            <p:cNvSpPr>
              <a:spLocks noChangeArrowheads="1"/>
            </p:cNvSpPr>
            <p:nvPr/>
          </p:nvSpPr>
          <p:spPr bwMode="auto">
            <a:xfrm>
              <a:off x="4800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2" name="Oval 4020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3" name="Oval 4021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4" name="Oval 4022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5" name="Oval 4023"/>
            <p:cNvSpPr>
              <a:spLocks noChangeArrowheads="1"/>
            </p:cNvSpPr>
            <p:nvPr/>
          </p:nvSpPr>
          <p:spPr bwMode="auto">
            <a:xfrm>
              <a:off x="465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6" name="Oval 4024"/>
            <p:cNvSpPr>
              <a:spLocks noChangeArrowheads="1"/>
            </p:cNvSpPr>
            <p:nvPr/>
          </p:nvSpPr>
          <p:spPr bwMode="auto">
            <a:xfrm>
              <a:off x="4800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7" name="Oval 4025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8" name="Oval 4026"/>
            <p:cNvSpPr>
              <a:spLocks noChangeArrowheads="1"/>
            </p:cNvSpPr>
            <p:nvPr/>
          </p:nvSpPr>
          <p:spPr bwMode="auto">
            <a:xfrm>
              <a:off x="475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19" name="Oval 4027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0" name="Oval 4028"/>
            <p:cNvSpPr>
              <a:spLocks noChangeArrowheads="1"/>
            </p:cNvSpPr>
            <p:nvPr/>
          </p:nvSpPr>
          <p:spPr bwMode="auto">
            <a:xfrm>
              <a:off x="4560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1" name="Oval 4029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2" name="Oval 4030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3" name="Oval 4031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4" name="Oval 4032"/>
            <p:cNvSpPr>
              <a:spLocks noChangeArrowheads="1"/>
            </p:cNvSpPr>
            <p:nvPr/>
          </p:nvSpPr>
          <p:spPr bwMode="auto">
            <a:xfrm>
              <a:off x="4560" y="1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5" name="Oval 4033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6" name="Oval 4034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7" name="Oval 4035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8" name="Oval 4036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29" name="Oval 4037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0" name="Oval 4038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1" name="Oval 4039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2" name="Oval 4040"/>
            <p:cNvSpPr>
              <a:spLocks noChangeArrowheads="1"/>
            </p:cNvSpPr>
            <p:nvPr/>
          </p:nvSpPr>
          <p:spPr bwMode="auto">
            <a:xfrm>
              <a:off x="4512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3" name="Oval 4041"/>
            <p:cNvSpPr>
              <a:spLocks noChangeArrowheads="1"/>
            </p:cNvSpPr>
            <p:nvPr/>
          </p:nvSpPr>
          <p:spPr bwMode="auto">
            <a:xfrm>
              <a:off x="456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4" name="Oval 4042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5" name="Oval 4043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6" name="Oval 4044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7" name="Oval 4045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8" name="Oval 4046"/>
            <p:cNvSpPr>
              <a:spLocks noChangeArrowheads="1"/>
            </p:cNvSpPr>
            <p:nvPr/>
          </p:nvSpPr>
          <p:spPr bwMode="auto">
            <a:xfrm>
              <a:off x="489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39" name="Oval 4047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0" name="Oval 4048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1" name="Oval 4049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2" name="Oval 4050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3" name="Oval 4051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4" name="Oval 4052"/>
            <p:cNvSpPr>
              <a:spLocks noChangeArrowheads="1"/>
            </p:cNvSpPr>
            <p:nvPr/>
          </p:nvSpPr>
          <p:spPr bwMode="auto">
            <a:xfrm>
              <a:off x="4512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5" name="Oval 4053"/>
            <p:cNvSpPr>
              <a:spLocks noChangeArrowheads="1"/>
            </p:cNvSpPr>
            <p:nvPr/>
          </p:nvSpPr>
          <p:spPr bwMode="auto">
            <a:xfrm>
              <a:off x="4560" y="11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6" name="Oval 4054"/>
            <p:cNvSpPr>
              <a:spLocks noChangeArrowheads="1"/>
            </p:cNvSpPr>
            <p:nvPr/>
          </p:nvSpPr>
          <p:spPr bwMode="auto">
            <a:xfrm>
              <a:off x="4656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7" name="Oval 4055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8" name="Oval 4056"/>
            <p:cNvSpPr>
              <a:spLocks noChangeArrowheads="1"/>
            </p:cNvSpPr>
            <p:nvPr/>
          </p:nvSpPr>
          <p:spPr bwMode="auto">
            <a:xfrm>
              <a:off x="465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49" name="Oval 4057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0" name="Oval 4058"/>
            <p:cNvSpPr>
              <a:spLocks noChangeArrowheads="1"/>
            </p:cNvSpPr>
            <p:nvPr/>
          </p:nvSpPr>
          <p:spPr bwMode="auto">
            <a:xfrm>
              <a:off x="489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1" name="Oval 4059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2" name="Oval 4060"/>
            <p:cNvSpPr>
              <a:spLocks noChangeArrowheads="1"/>
            </p:cNvSpPr>
            <p:nvPr/>
          </p:nvSpPr>
          <p:spPr bwMode="auto">
            <a:xfrm>
              <a:off x="465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3" name="Oval 4061"/>
            <p:cNvSpPr>
              <a:spLocks noChangeArrowheads="1"/>
            </p:cNvSpPr>
            <p:nvPr/>
          </p:nvSpPr>
          <p:spPr bwMode="auto">
            <a:xfrm>
              <a:off x="4560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4" name="Oval 4062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5" name="Oval 4063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6" name="Oval 4064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7" name="Oval 4065"/>
            <p:cNvSpPr>
              <a:spLocks noChangeArrowheads="1"/>
            </p:cNvSpPr>
            <p:nvPr/>
          </p:nvSpPr>
          <p:spPr bwMode="auto">
            <a:xfrm>
              <a:off x="465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8" name="Oval 4066"/>
            <p:cNvSpPr>
              <a:spLocks noChangeArrowheads="1"/>
            </p:cNvSpPr>
            <p:nvPr/>
          </p:nvSpPr>
          <p:spPr bwMode="auto">
            <a:xfrm>
              <a:off x="4560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59" name="Oval 4067"/>
            <p:cNvSpPr>
              <a:spLocks noChangeArrowheads="1"/>
            </p:cNvSpPr>
            <p:nvPr/>
          </p:nvSpPr>
          <p:spPr bwMode="auto">
            <a:xfrm>
              <a:off x="489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0" name="Oval 4068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1" name="Oval 4069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2" name="Oval 4070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3" name="Oval 4071"/>
            <p:cNvSpPr>
              <a:spLocks noChangeArrowheads="1"/>
            </p:cNvSpPr>
            <p:nvPr/>
          </p:nvSpPr>
          <p:spPr bwMode="auto">
            <a:xfrm>
              <a:off x="4512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4" name="Oval 4072"/>
            <p:cNvSpPr>
              <a:spLocks noChangeArrowheads="1"/>
            </p:cNvSpPr>
            <p:nvPr/>
          </p:nvSpPr>
          <p:spPr bwMode="auto">
            <a:xfrm>
              <a:off x="4560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5" name="Oval 4073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6" name="Oval 4074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7" name="Oval 4075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8" name="Oval 4076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69" name="Oval 4077"/>
            <p:cNvSpPr>
              <a:spLocks noChangeArrowheads="1"/>
            </p:cNvSpPr>
            <p:nvPr/>
          </p:nvSpPr>
          <p:spPr bwMode="auto">
            <a:xfrm>
              <a:off x="4512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0" name="Oval 4078"/>
            <p:cNvSpPr>
              <a:spLocks noChangeArrowheads="1"/>
            </p:cNvSpPr>
            <p:nvPr/>
          </p:nvSpPr>
          <p:spPr bwMode="auto">
            <a:xfrm>
              <a:off x="4560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1" name="Oval 4079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2" name="Oval 4080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3" name="Oval 4081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4" name="Oval 4082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5" name="Oval 4083"/>
            <p:cNvSpPr>
              <a:spLocks noChangeArrowheads="1"/>
            </p:cNvSpPr>
            <p:nvPr/>
          </p:nvSpPr>
          <p:spPr bwMode="auto">
            <a:xfrm>
              <a:off x="4608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6" name="Oval 4084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7" name="Oval 4085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8" name="Oval 4086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79" name="Oval 4087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0" name="Oval 4088"/>
            <p:cNvSpPr>
              <a:spLocks noChangeArrowheads="1"/>
            </p:cNvSpPr>
            <p:nvPr/>
          </p:nvSpPr>
          <p:spPr bwMode="auto">
            <a:xfrm>
              <a:off x="489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1" name="Oval 4089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2" name="Oval 4090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3" name="Oval 4091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4" name="Oval 4092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5" name="Oval 4093"/>
            <p:cNvSpPr>
              <a:spLocks noChangeArrowheads="1"/>
            </p:cNvSpPr>
            <p:nvPr/>
          </p:nvSpPr>
          <p:spPr bwMode="auto">
            <a:xfrm>
              <a:off x="489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6" name="Oval 4094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7" name="Oval 4095"/>
            <p:cNvSpPr>
              <a:spLocks noChangeArrowheads="1"/>
            </p:cNvSpPr>
            <p:nvPr/>
          </p:nvSpPr>
          <p:spPr bwMode="auto">
            <a:xfrm>
              <a:off x="48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8" name="Oval 4096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89" name="Oval 4097"/>
            <p:cNvSpPr>
              <a:spLocks noChangeArrowheads="1"/>
            </p:cNvSpPr>
            <p:nvPr/>
          </p:nvSpPr>
          <p:spPr bwMode="auto">
            <a:xfrm>
              <a:off x="499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0" name="Oval 4098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1" name="Oval 4099"/>
            <p:cNvSpPr>
              <a:spLocks noChangeArrowheads="1"/>
            </p:cNvSpPr>
            <p:nvPr/>
          </p:nvSpPr>
          <p:spPr bwMode="auto">
            <a:xfrm>
              <a:off x="48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2" name="Oval 4100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3" name="Oval 4101"/>
            <p:cNvSpPr>
              <a:spLocks noChangeArrowheads="1"/>
            </p:cNvSpPr>
            <p:nvPr/>
          </p:nvSpPr>
          <p:spPr bwMode="auto">
            <a:xfrm>
              <a:off x="4944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4" name="Oval 4102"/>
            <p:cNvSpPr>
              <a:spLocks noChangeArrowheads="1"/>
            </p:cNvSpPr>
            <p:nvPr/>
          </p:nvSpPr>
          <p:spPr bwMode="auto">
            <a:xfrm>
              <a:off x="489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5" name="Oval 4103"/>
            <p:cNvSpPr>
              <a:spLocks noChangeArrowheads="1"/>
            </p:cNvSpPr>
            <p:nvPr/>
          </p:nvSpPr>
          <p:spPr bwMode="auto">
            <a:xfrm>
              <a:off x="465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6" name="Oval 4104"/>
            <p:cNvSpPr>
              <a:spLocks noChangeArrowheads="1"/>
            </p:cNvSpPr>
            <p:nvPr/>
          </p:nvSpPr>
          <p:spPr bwMode="auto">
            <a:xfrm>
              <a:off x="489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7" name="Oval 4105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8" name="Oval 4106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299" name="Oval 4107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0" name="Oval 4108"/>
            <p:cNvSpPr>
              <a:spLocks noChangeArrowheads="1"/>
            </p:cNvSpPr>
            <p:nvPr/>
          </p:nvSpPr>
          <p:spPr bwMode="auto">
            <a:xfrm>
              <a:off x="499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1" name="Oval 4109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2" name="Oval 4110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3" name="Oval 4111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4" name="Oval 4112"/>
            <p:cNvSpPr>
              <a:spLocks noChangeArrowheads="1"/>
            </p:cNvSpPr>
            <p:nvPr/>
          </p:nvSpPr>
          <p:spPr bwMode="auto">
            <a:xfrm>
              <a:off x="494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5" name="Oval 4113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6" name="Oval 4114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7" name="Oval 4115"/>
            <p:cNvSpPr>
              <a:spLocks noChangeArrowheads="1"/>
            </p:cNvSpPr>
            <p:nvPr/>
          </p:nvSpPr>
          <p:spPr bwMode="auto">
            <a:xfrm>
              <a:off x="48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8" name="Oval 4116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09" name="Oval 4117"/>
            <p:cNvSpPr>
              <a:spLocks noChangeArrowheads="1"/>
            </p:cNvSpPr>
            <p:nvPr/>
          </p:nvSpPr>
          <p:spPr bwMode="auto">
            <a:xfrm>
              <a:off x="499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0" name="Oval 4118"/>
            <p:cNvSpPr>
              <a:spLocks noChangeArrowheads="1"/>
            </p:cNvSpPr>
            <p:nvPr/>
          </p:nvSpPr>
          <p:spPr bwMode="auto">
            <a:xfrm>
              <a:off x="494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1" name="Oval 4119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2" name="Oval 4120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3" name="Oval 4121"/>
            <p:cNvSpPr>
              <a:spLocks noChangeArrowheads="1"/>
            </p:cNvSpPr>
            <p:nvPr/>
          </p:nvSpPr>
          <p:spPr bwMode="auto">
            <a:xfrm>
              <a:off x="480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4" name="Oval 4122"/>
            <p:cNvSpPr>
              <a:spLocks noChangeArrowheads="1"/>
            </p:cNvSpPr>
            <p:nvPr/>
          </p:nvSpPr>
          <p:spPr bwMode="auto">
            <a:xfrm>
              <a:off x="494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5" name="Oval 4123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6" name="Oval 4124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7" name="Oval 4125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8" name="Oval 4126"/>
            <p:cNvSpPr>
              <a:spLocks noChangeArrowheads="1"/>
            </p:cNvSpPr>
            <p:nvPr/>
          </p:nvSpPr>
          <p:spPr bwMode="auto">
            <a:xfrm>
              <a:off x="480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19" name="Oval 4127"/>
            <p:cNvSpPr>
              <a:spLocks noChangeArrowheads="1"/>
            </p:cNvSpPr>
            <p:nvPr/>
          </p:nvSpPr>
          <p:spPr bwMode="auto">
            <a:xfrm>
              <a:off x="494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0" name="Oval 4128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1" name="Oval 4129"/>
            <p:cNvSpPr>
              <a:spLocks noChangeArrowheads="1"/>
            </p:cNvSpPr>
            <p:nvPr/>
          </p:nvSpPr>
          <p:spPr bwMode="auto">
            <a:xfrm>
              <a:off x="489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2" name="Oval 4130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3" name="Oval 4131"/>
            <p:cNvSpPr>
              <a:spLocks noChangeArrowheads="1"/>
            </p:cNvSpPr>
            <p:nvPr/>
          </p:nvSpPr>
          <p:spPr bwMode="auto">
            <a:xfrm>
              <a:off x="470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4" name="Oval 4132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5" name="Oval 4133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6" name="Oval 4134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7" name="Oval 4135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8" name="Oval 4136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29" name="Oval 4137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0" name="Oval 4138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1" name="Oval 4139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2" name="Oval 4140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3" name="Oval 4141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4" name="Oval 4142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5" name="Oval 4143"/>
            <p:cNvSpPr>
              <a:spLocks noChangeArrowheads="1"/>
            </p:cNvSpPr>
            <p:nvPr/>
          </p:nvSpPr>
          <p:spPr bwMode="auto">
            <a:xfrm>
              <a:off x="44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6" name="Oval 4144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7" name="Oval 4145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8" name="Oval 4146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39" name="Oval 4147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0" name="Oval 4148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1" name="Oval 4149"/>
            <p:cNvSpPr>
              <a:spLocks noChangeArrowheads="1"/>
            </p:cNvSpPr>
            <p:nvPr/>
          </p:nvSpPr>
          <p:spPr bwMode="auto">
            <a:xfrm>
              <a:off x="484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2" name="Oval 4150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3" name="Oval 4151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4" name="Oval 4152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5" name="Oval 4153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6" name="Oval 4154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7" name="Oval 4155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8" name="Oval 4156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49" name="Oval 4157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0" name="Oval 4158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1" name="Oval 4159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2" name="Oval 4160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3" name="Oval 4161"/>
            <p:cNvSpPr>
              <a:spLocks noChangeArrowheads="1"/>
            </p:cNvSpPr>
            <p:nvPr/>
          </p:nvSpPr>
          <p:spPr bwMode="auto">
            <a:xfrm>
              <a:off x="484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4" name="Oval 4162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5" name="Oval 4163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6" name="Oval 4164"/>
            <p:cNvSpPr>
              <a:spLocks noChangeArrowheads="1"/>
            </p:cNvSpPr>
            <p:nvPr/>
          </p:nvSpPr>
          <p:spPr bwMode="auto">
            <a:xfrm>
              <a:off x="4512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7" name="Oval 4165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8" name="Oval 4166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59" name="Oval 4167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0" name="Oval 4168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1" name="Oval 4169"/>
            <p:cNvSpPr>
              <a:spLocks noChangeArrowheads="1"/>
            </p:cNvSpPr>
            <p:nvPr/>
          </p:nvSpPr>
          <p:spPr bwMode="auto">
            <a:xfrm>
              <a:off x="4512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2" name="Oval 4170"/>
            <p:cNvSpPr>
              <a:spLocks noChangeArrowheads="1"/>
            </p:cNvSpPr>
            <p:nvPr/>
          </p:nvSpPr>
          <p:spPr bwMode="auto">
            <a:xfrm>
              <a:off x="484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3" name="Oval 4171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4" name="Oval 4172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5" name="Oval 4173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6" name="Oval 4174"/>
            <p:cNvSpPr>
              <a:spLocks noChangeArrowheads="1"/>
            </p:cNvSpPr>
            <p:nvPr/>
          </p:nvSpPr>
          <p:spPr bwMode="auto">
            <a:xfrm>
              <a:off x="446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7" name="Oval 4175"/>
            <p:cNvSpPr>
              <a:spLocks noChangeArrowheads="1"/>
            </p:cNvSpPr>
            <p:nvPr/>
          </p:nvSpPr>
          <p:spPr bwMode="auto">
            <a:xfrm>
              <a:off x="45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8" name="Oval 4176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69" name="Oval 4177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0" name="Oval 4178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1" name="Oval 4179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2" name="Oval 4180"/>
            <p:cNvSpPr>
              <a:spLocks noChangeArrowheads="1"/>
            </p:cNvSpPr>
            <p:nvPr/>
          </p:nvSpPr>
          <p:spPr bwMode="auto">
            <a:xfrm>
              <a:off x="446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3" name="Oval 4181"/>
            <p:cNvSpPr>
              <a:spLocks noChangeArrowheads="1"/>
            </p:cNvSpPr>
            <p:nvPr/>
          </p:nvSpPr>
          <p:spPr bwMode="auto">
            <a:xfrm>
              <a:off x="45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4" name="Oval 4182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5" name="Oval 4183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6" name="Oval 4184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7" name="Oval 4185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8" name="Oval 4186"/>
            <p:cNvSpPr>
              <a:spLocks noChangeArrowheads="1"/>
            </p:cNvSpPr>
            <p:nvPr/>
          </p:nvSpPr>
          <p:spPr bwMode="auto">
            <a:xfrm>
              <a:off x="4560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79" name="Oval 4187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0" name="Oval 4188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1" name="Oval 4189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2" name="Oval 4190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3" name="Oval 4191"/>
            <p:cNvSpPr>
              <a:spLocks noChangeArrowheads="1"/>
            </p:cNvSpPr>
            <p:nvPr/>
          </p:nvSpPr>
          <p:spPr bwMode="auto">
            <a:xfrm>
              <a:off x="484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4" name="Oval 4192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5" name="Oval 4193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6" name="Oval 4194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7" name="Oval 4195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8" name="Oval 4196"/>
            <p:cNvSpPr>
              <a:spLocks noChangeArrowheads="1"/>
            </p:cNvSpPr>
            <p:nvPr/>
          </p:nvSpPr>
          <p:spPr bwMode="auto">
            <a:xfrm>
              <a:off x="484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89" name="Oval 4197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0" name="Oval 4198"/>
            <p:cNvSpPr>
              <a:spLocks noChangeArrowheads="1"/>
            </p:cNvSpPr>
            <p:nvPr/>
          </p:nvSpPr>
          <p:spPr bwMode="auto">
            <a:xfrm>
              <a:off x="484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1" name="Oval 4199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2" name="Oval 4200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3" name="Oval 4201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4" name="Oval 4202"/>
            <p:cNvSpPr>
              <a:spLocks noChangeArrowheads="1"/>
            </p:cNvSpPr>
            <p:nvPr/>
          </p:nvSpPr>
          <p:spPr bwMode="auto">
            <a:xfrm>
              <a:off x="484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5" name="Oval 4203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6" name="Oval 4204"/>
            <p:cNvSpPr>
              <a:spLocks noChangeArrowheads="1"/>
            </p:cNvSpPr>
            <p:nvPr/>
          </p:nvSpPr>
          <p:spPr bwMode="auto">
            <a:xfrm>
              <a:off x="4896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7" name="Oval 4205"/>
            <p:cNvSpPr>
              <a:spLocks noChangeArrowheads="1"/>
            </p:cNvSpPr>
            <p:nvPr/>
          </p:nvSpPr>
          <p:spPr bwMode="auto">
            <a:xfrm>
              <a:off x="484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8" name="Oval 4206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399" name="Oval 4207"/>
            <p:cNvSpPr>
              <a:spLocks noChangeArrowheads="1"/>
            </p:cNvSpPr>
            <p:nvPr/>
          </p:nvSpPr>
          <p:spPr bwMode="auto">
            <a:xfrm>
              <a:off x="484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0" name="Oval 4208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1" name="Oval 4209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2" name="Oval 4210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3" name="Oval 4211"/>
            <p:cNvSpPr>
              <a:spLocks noChangeArrowheads="1"/>
            </p:cNvSpPr>
            <p:nvPr/>
          </p:nvSpPr>
          <p:spPr bwMode="auto">
            <a:xfrm>
              <a:off x="494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4" name="Oval 4212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5" name="Oval 4213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6" name="Oval 4214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7" name="Oval 4215"/>
            <p:cNvSpPr>
              <a:spLocks noChangeArrowheads="1"/>
            </p:cNvSpPr>
            <p:nvPr/>
          </p:nvSpPr>
          <p:spPr bwMode="auto">
            <a:xfrm>
              <a:off x="4896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8" name="Oval 4216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09" name="Oval 4217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0" name="Oval 4218"/>
            <p:cNvSpPr>
              <a:spLocks noChangeArrowheads="1"/>
            </p:cNvSpPr>
            <p:nvPr/>
          </p:nvSpPr>
          <p:spPr bwMode="auto">
            <a:xfrm>
              <a:off x="484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1" name="Oval 4219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2" name="Oval 4220"/>
            <p:cNvSpPr>
              <a:spLocks noChangeArrowheads="1"/>
            </p:cNvSpPr>
            <p:nvPr/>
          </p:nvSpPr>
          <p:spPr bwMode="auto">
            <a:xfrm>
              <a:off x="494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3" name="Oval 4221"/>
            <p:cNvSpPr>
              <a:spLocks noChangeArrowheads="1"/>
            </p:cNvSpPr>
            <p:nvPr/>
          </p:nvSpPr>
          <p:spPr bwMode="auto">
            <a:xfrm>
              <a:off x="4896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4" name="Oval 4222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5" name="Oval 4223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6" name="Oval 4224"/>
            <p:cNvSpPr>
              <a:spLocks noChangeArrowheads="1"/>
            </p:cNvSpPr>
            <p:nvPr/>
          </p:nvSpPr>
          <p:spPr bwMode="auto">
            <a:xfrm>
              <a:off x="475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7" name="Oval 4225"/>
            <p:cNvSpPr>
              <a:spLocks noChangeArrowheads="1"/>
            </p:cNvSpPr>
            <p:nvPr/>
          </p:nvSpPr>
          <p:spPr bwMode="auto">
            <a:xfrm>
              <a:off x="4896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8" name="Oval 4226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19" name="Oval 4227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0" name="Oval 4228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1" name="Oval 4229"/>
            <p:cNvSpPr>
              <a:spLocks noChangeArrowheads="1"/>
            </p:cNvSpPr>
            <p:nvPr/>
          </p:nvSpPr>
          <p:spPr bwMode="auto">
            <a:xfrm>
              <a:off x="475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2" name="Oval 4230"/>
            <p:cNvSpPr>
              <a:spLocks noChangeArrowheads="1"/>
            </p:cNvSpPr>
            <p:nvPr/>
          </p:nvSpPr>
          <p:spPr bwMode="auto">
            <a:xfrm>
              <a:off x="4896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3" name="Oval 4231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4" name="Oval 4232"/>
            <p:cNvSpPr>
              <a:spLocks noChangeArrowheads="1"/>
            </p:cNvSpPr>
            <p:nvPr/>
          </p:nvSpPr>
          <p:spPr bwMode="auto">
            <a:xfrm>
              <a:off x="484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5" name="Oval 4233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6" name="Oval 4234"/>
            <p:cNvSpPr>
              <a:spLocks noChangeArrowheads="1"/>
            </p:cNvSpPr>
            <p:nvPr/>
          </p:nvSpPr>
          <p:spPr bwMode="auto">
            <a:xfrm>
              <a:off x="46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7" name="Oval 4235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8" name="Oval 4236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29" name="Oval 4237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0" name="Oval 4238"/>
            <p:cNvSpPr>
              <a:spLocks noChangeArrowheads="1"/>
            </p:cNvSpPr>
            <p:nvPr/>
          </p:nvSpPr>
          <p:spPr bwMode="auto">
            <a:xfrm>
              <a:off x="465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1" name="Oval 4239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2" name="Oval 4240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3" name="Oval 4241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4" name="Oval 4242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5" name="Oval 4243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6" name="Oval 4244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7" name="Oval 4245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8" name="Oval 4246"/>
            <p:cNvSpPr>
              <a:spLocks noChangeArrowheads="1"/>
            </p:cNvSpPr>
            <p:nvPr/>
          </p:nvSpPr>
          <p:spPr bwMode="auto">
            <a:xfrm>
              <a:off x="4608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39" name="Oval 4247"/>
            <p:cNvSpPr>
              <a:spLocks noChangeArrowheads="1"/>
            </p:cNvSpPr>
            <p:nvPr/>
          </p:nvSpPr>
          <p:spPr bwMode="auto">
            <a:xfrm>
              <a:off x="4656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0" name="Oval 4248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1" name="Oval 4249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2" name="Oval 4250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3" name="Oval 4251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4" name="Oval 4252"/>
            <p:cNvSpPr>
              <a:spLocks noChangeArrowheads="1"/>
            </p:cNvSpPr>
            <p:nvPr/>
          </p:nvSpPr>
          <p:spPr bwMode="auto">
            <a:xfrm>
              <a:off x="499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5" name="Oval 4253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6" name="Oval 4254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7" name="Oval 4255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8" name="Oval 4256"/>
            <p:cNvSpPr>
              <a:spLocks noChangeArrowheads="1"/>
            </p:cNvSpPr>
            <p:nvPr/>
          </p:nvSpPr>
          <p:spPr bwMode="auto">
            <a:xfrm>
              <a:off x="480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49" name="Oval 4257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0" name="Oval 4258"/>
            <p:cNvSpPr>
              <a:spLocks noChangeArrowheads="1"/>
            </p:cNvSpPr>
            <p:nvPr/>
          </p:nvSpPr>
          <p:spPr bwMode="auto">
            <a:xfrm>
              <a:off x="4608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1" name="Oval 4259"/>
            <p:cNvSpPr>
              <a:spLocks noChangeArrowheads="1"/>
            </p:cNvSpPr>
            <p:nvPr/>
          </p:nvSpPr>
          <p:spPr bwMode="auto">
            <a:xfrm>
              <a:off x="4656" y="12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2" name="Oval 4260"/>
            <p:cNvSpPr>
              <a:spLocks noChangeArrowheads="1"/>
            </p:cNvSpPr>
            <p:nvPr/>
          </p:nvSpPr>
          <p:spPr bwMode="auto">
            <a:xfrm>
              <a:off x="4416" y="13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3" name="Oval 4261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4" name="Oval 4262"/>
            <p:cNvSpPr>
              <a:spLocks noChangeArrowheads="1"/>
            </p:cNvSpPr>
            <p:nvPr/>
          </p:nvSpPr>
          <p:spPr bwMode="auto">
            <a:xfrm>
              <a:off x="441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5" name="Oval 4263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6" name="Oval 4264"/>
            <p:cNvSpPr>
              <a:spLocks noChangeArrowheads="1"/>
            </p:cNvSpPr>
            <p:nvPr/>
          </p:nvSpPr>
          <p:spPr bwMode="auto">
            <a:xfrm>
              <a:off x="499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7" name="Oval 4265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8" name="Oval 4266"/>
            <p:cNvSpPr>
              <a:spLocks noChangeArrowheads="1"/>
            </p:cNvSpPr>
            <p:nvPr/>
          </p:nvSpPr>
          <p:spPr bwMode="auto">
            <a:xfrm>
              <a:off x="441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59" name="Oval 4267"/>
            <p:cNvSpPr>
              <a:spLocks noChangeArrowheads="1"/>
            </p:cNvSpPr>
            <p:nvPr/>
          </p:nvSpPr>
          <p:spPr bwMode="auto">
            <a:xfrm>
              <a:off x="465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0" name="Oval 4268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1" name="Oval 4269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2" name="Oval 4270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3" name="Oval 4271"/>
            <p:cNvSpPr>
              <a:spLocks noChangeArrowheads="1"/>
            </p:cNvSpPr>
            <p:nvPr/>
          </p:nvSpPr>
          <p:spPr bwMode="auto">
            <a:xfrm>
              <a:off x="441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4" name="Oval 4272"/>
            <p:cNvSpPr>
              <a:spLocks noChangeArrowheads="1"/>
            </p:cNvSpPr>
            <p:nvPr/>
          </p:nvSpPr>
          <p:spPr bwMode="auto">
            <a:xfrm>
              <a:off x="465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5" name="Oval 4273"/>
            <p:cNvSpPr>
              <a:spLocks noChangeArrowheads="1"/>
            </p:cNvSpPr>
            <p:nvPr/>
          </p:nvSpPr>
          <p:spPr bwMode="auto">
            <a:xfrm>
              <a:off x="499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6" name="Oval 4274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7" name="Oval 4275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8" name="Oval 4276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69" name="Oval 4277"/>
            <p:cNvSpPr>
              <a:spLocks noChangeArrowheads="1"/>
            </p:cNvSpPr>
            <p:nvPr/>
          </p:nvSpPr>
          <p:spPr bwMode="auto">
            <a:xfrm>
              <a:off x="4608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0" name="Oval 4278"/>
            <p:cNvSpPr>
              <a:spLocks noChangeArrowheads="1"/>
            </p:cNvSpPr>
            <p:nvPr/>
          </p:nvSpPr>
          <p:spPr bwMode="auto">
            <a:xfrm>
              <a:off x="4656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1" name="Oval 4279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2" name="Oval 4280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3" name="Oval 4281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4" name="Oval 4282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5" name="Oval 4283"/>
            <p:cNvSpPr>
              <a:spLocks noChangeArrowheads="1"/>
            </p:cNvSpPr>
            <p:nvPr/>
          </p:nvSpPr>
          <p:spPr bwMode="auto">
            <a:xfrm>
              <a:off x="4608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6" name="Oval 4284"/>
            <p:cNvSpPr>
              <a:spLocks noChangeArrowheads="1"/>
            </p:cNvSpPr>
            <p:nvPr/>
          </p:nvSpPr>
          <p:spPr bwMode="auto">
            <a:xfrm>
              <a:off x="4656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7" name="Oval 4285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8" name="Oval 4286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79" name="Oval 4287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0" name="Oval 4288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1" name="Oval 4289"/>
            <p:cNvSpPr>
              <a:spLocks noChangeArrowheads="1"/>
            </p:cNvSpPr>
            <p:nvPr/>
          </p:nvSpPr>
          <p:spPr bwMode="auto">
            <a:xfrm>
              <a:off x="470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2" name="Oval 4290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3" name="Oval 4291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4" name="Oval 4292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5" name="Oval 4293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6" name="Oval 4294"/>
            <p:cNvSpPr>
              <a:spLocks noChangeArrowheads="1"/>
            </p:cNvSpPr>
            <p:nvPr/>
          </p:nvSpPr>
          <p:spPr bwMode="auto">
            <a:xfrm>
              <a:off x="499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7" name="Oval 4295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8" name="Oval 4296"/>
            <p:cNvSpPr>
              <a:spLocks noChangeArrowheads="1"/>
            </p:cNvSpPr>
            <p:nvPr/>
          </p:nvSpPr>
          <p:spPr bwMode="auto">
            <a:xfrm>
              <a:off x="480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89" name="Oval 4297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0" name="Oval 4298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1" name="Oval 4299"/>
            <p:cNvSpPr>
              <a:spLocks noChangeArrowheads="1"/>
            </p:cNvSpPr>
            <p:nvPr/>
          </p:nvSpPr>
          <p:spPr bwMode="auto">
            <a:xfrm>
              <a:off x="499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2" name="Oval 4300"/>
            <p:cNvSpPr>
              <a:spLocks noChangeArrowheads="1"/>
            </p:cNvSpPr>
            <p:nvPr/>
          </p:nvSpPr>
          <p:spPr bwMode="auto">
            <a:xfrm>
              <a:off x="480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3" name="Oval 4301"/>
            <p:cNvSpPr>
              <a:spLocks noChangeArrowheads="1"/>
            </p:cNvSpPr>
            <p:nvPr/>
          </p:nvSpPr>
          <p:spPr bwMode="auto">
            <a:xfrm>
              <a:off x="49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4" name="Oval 4302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5" name="Oval 4303"/>
            <p:cNvSpPr>
              <a:spLocks noChangeArrowheads="1"/>
            </p:cNvSpPr>
            <p:nvPr/>
          </p:nvSpPr>
          <p:spPr bwMode="auto">
            <a:xfrm>
              <a:off x="5088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6" name="Oval 4304"/>
            <p:cNvSpPr>
              <a:spLocks noChangeArrowheads="1"/>
            </p:cNvSpPr>
            <p:nvPr/>
          </p:nvSpPr>
          <p:spPr bwMode="auto">
            <a:xfrm>
              <a:off x="480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7" name="Oval 4305"/>
            <p:cNvSpPr>
              <a:spLocks noChangeArrowheads="1"/>
            </p:cNvSpPr>
            <p:nvPr/>
          </p:nvSpPr>
          <p:spPr bwMode="auto">
            <a:xfrm>
              <a:off x="49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8" name="Oval 4306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499" name="Oval 4307"/>
            <p:cNvSpPr>
              <a:spLocks noChangeArrowheads="1"/>
            </p:cNvSpPr>
            <p:nvPr/>
          </p:nvSpPr>
          <p:spPr bwMode="auto">
            <a:xfrm>
              <a:off x="5040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0" name="Oval 4308"/>
            <p:cNvSpPr>
              <a:spLocks noChangeArrowheads="1"/>
            </p:cNvSpPr>
            <p:nvPr/>
          </p:nvSpPr>
          <p:spPr bwMode="auto">
            <a:xfrm>
              <a:off x="499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1" name="Oval 4309"/>
            <p:cNvSpPr>
              <a:spLocks noChangeArrowheads="1"/>
            </p:cNvSpPr>
            <p:nvPr/>
          </p:nvSpPr>
          <p:spPr bwMode="auto">
            <a:xfrm>
              <a:off x="441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2" name="Oval 4310"/>
            <p:cNvSpPr>
              <a:spLocks noChangeArrowheads="1"/>
            </p:cNvSpPr>
            <p:nvPr/>
          </p:nvSpPr>
          <p:spPr bwMode="auto">
            <a:xfrm>
              <a:off x="499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3" name="Oval 4311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4" name="Oval 4312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5" name="Oval 4313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6" name="Oval 4314"/>
            <p:cNvSpPr>
              <a:spLocks noChangeArrowheads="1"/>
            </p:cNvSpPr>
            <p:nvPr/>
          </p:nvSpPr>
          <p:spPr bwMode="auto">
            <a:xfrm>
              <a:off x="5088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7" name="Oval 4315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8" name="Oval 4316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09" name="Oval 4317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0" name="Oval 4318"/>
            <p:cNvSpPr>
              <a:spLocks noChangeArrowheads="1"/>
            </p:cNvSpPr>
            <p:nvPr/>
          </p:nvSpPr>
          <p:spPr bwMode="auto">
            <a:xfrm>
              <a:off x="504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1" name="Oval 4319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2" name="Oval 4320"/>
            <p:cNvSpPr>
              <a:spLocks noChangeArrowheads="1"/>
            </p:cNvSpPr>
            <p:nvPr/>
          </p:nvSpPr>
          <p:spPr bwMode="auto">
            <a:xfrm>
              <a:off x="480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3" name="Oval 4321"/>
            <p:cNvSpPr>
              <a:spLocks noChangeArrowheads="1"/>
            </p:cNvSpPr>
            <p:nvPr/>
          </p:nvSpPr>
          <p:spPr bwMode="auto">
            <a:xfrm>
              <a:off x="49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4" name="Oval 4322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5" name="Oval 4323"/>
            <p:cNvSpPr>
              <a:spLocks noChangeArrowheads="1"/>
            </p:cNvSpPr>
            <p:nvPr/>
          </p:nvSpPr>
          <p:spPr bwMode="auto">
            <a:xfrm>
              <a:off x="5088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6" name="Oval 4324"/>
            <p:cNvSpPr>
              <a:spLocks noChangeArrowheads="1"/>
            </p:cNvSpPr>
            <p:nvPr/>
          </p:nvSpPr>
          <p:spPr bwMode="auto">
            <a:xfrm>
              <a:off x="504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7" name="Oval 4325"/>
            <p:cNvSpPr>
              <a:spLocks noChangeArrowheads="1"/>
            </p:cNvSpPr>
            <p:nvPr/>
          </p:nvSpPr>
          <p:spPr bwMode="auto">
            <a:xfrm>
              <a:off x="508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8" name="Oval 4326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19" name="Oval 4327"/>
            <p:cNvSpPr>
              <a:spLocks noChangeArrowheads="1"/>
            </p:cNvSpPr>
            <p:nvPr/>
          </p:nvSpPr>
          <p:spPr bwMode="auto">
            <a:xfrm>
              <a:off x="489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0" name="Oval 4328"/>
            <p:cNvSpPr>
              <a:spLocks noChangeArrowheads="1"/>
            </p:cNvSpPr>
            <p:nvPr/>
          </p:nvSpPr>
          <p:spPr bwMode="auto">
            <a:xfrm>
              <a:off x="504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1" name="Oval 4329"/>
            <p:cNvSpPr>
              <a:spLocks noChangeArrowheads="1"/>
            </p:cNvSpPr>
            <p:nvPr/>
          </p:nvSpPr>
          <p:spPr bwMode="auto">
            <a:xfrm>
              <a:off x="508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2" name="Oval 4330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3" name="Oval 4331"/>
            <p:cNvSpPr>
              <a:spLocks noChangeArrowheads="1"/>
            </p:cNvSpPr>
            <p:nvPr/>
          </p:nvSpPr>
          <p:spPr bwMode="auto">
            <a:xfrm>
              <a:off x="508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4" name="Oval 4332"/>
            <p:cNvSpPr>
              <a:spLocks noChangeArrowheads="1"/>
            </p:cNvSpPr>
            <p:nvPr/>
          </p:nvSpPr>
          <p:spPr bwMode="auto">
            <a:xfrm>
              <a:off x="489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5" name="Oval 4333"/>
            <p:cNvSpPr>
              <a:spLocks noChangeArrowheads="1"/>
            </p:cNvSpPr>
            <p:nvPr/>
          </p:nvSpPr>
          <p:spPr bwMode="auto">
            <a:xfrm>
              <a:off x="504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6" name="Oval 4334"/>
            <p:cNvSpPr>
              <a:spLocks noChangeArrowheads="1"/>
            </p:cNvSpPr>
            <p:nvPr/>
          </p:nvSpPr>
          <p:spPr bwMode="auto">
            <a:xfrm>
              <a:off x="508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7" name="Oval 4335"/>
            <p:cNvSpPr>
              <a:spLocks noChangeArrowheads="1"/>
            </p:cNvSpPr>
            <p:nvPr/>
          </p:nvSpPr>
          <p:spPr bwMode="auto">
            <a:xfrm>
              <a:off x="499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8" name="Oval 4336"/>
            <p:cNvSpPr>
              <a:spLocks noChangeArrowheads="1"/>
            </p:cNvSpPr>
            <p:nvPr/>
          </p:nvSpPr>
          <p:spPr bwMode="auto">
            <a:xfrm>
              <a:off x="508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29" name="Oval 4337"/>
            <p:cNvSpPr>
              <a:spLocks noChangeArrowheads="1"/>
            </p:cNvSpPr>
            <p:nvPr/>
          </p:nvSpPr>
          <p:spPr bwMode="auto">
            <a:xfrm>
              <a:off x="480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0" name="Oval 4338"/>
            <p:cNvSpPr>
              <a:spLocks noChangeArrowheads="1"/>
            </p:cNvSpPr>
            <p:nvPr/>
          </p:nvSpPr>
          <p:spPr bwMode="auto">
            <a:xfrm>
              <a:off x="508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1" name="Oval 4339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2" name="Oval 4340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3" name="Oval 4341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4" name="Oval 4342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5" name="Oval 4343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6" name="Oval 4344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7" name="Oval 4345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8" name="Oval 4346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39" name="Oval 4347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0" name="Oval 4348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1" name="Oval 4349"/>
            <p:cNvSpPr>
              <a:spLocks noChangeArrowheads="1"/>
            </p:cNvSpPr>
            <p:nvPr/>
          </p:nvSpPr>
          <p:spPr bwMode="auto">
            <a:xfrm>
              <a:off x="456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2" name="Oval 4350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3" name="Oval 4351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4" name="Oval 4352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5" name="Oval 4353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6" name="Oval 4354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7" name="Oval 4355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8" name="Oval 4356"/>
            <p:cNvSpPr>
              <a:spLocks noChangeArrowheads="1"/>
            </p:cNvSpPr>
            <p:nvPr/>
          </p:nvSpPr>
          <p:spPr bwMode="auto">
            <a:xfrm>
              <a:off x="465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49" name="Oval 4357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0" name="Oval 4358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1" name="Oval 4359"/>
            <p:cNvSpPr>
              <a:spLocks noChangeArrowheads="1"/>
            </p:cNvSpPr>
            <p:nvPr/>
          </p:nvSpPr>
          <p:spPr bwMode="auto">
            <a:xfrm>
              <a:off x="4752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2" name="Oval 4360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3" name="Oval 4361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4" name="Oval 4362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5" name="Oval 4363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6" name="Oval 4364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7" name="Oval 4365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8" name="Oval 4366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59" name="Oval 4367"/>
            <p:cNvSpPr>
              <a:spLocks noChangeArrowheads="1"/>
            </p:cNvSpPr>
            <p:nvPr/>
          </p:nvSpPr>
          <p:spPr bwMode="auto">
            <a:xfrm>
              <a:off x="494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0" name="Oval 4368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1" name="Oval 4369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2" name="Oval 4370"/>
            <p:cNvSpPr>
              <a:spLocks noChangeArrowheads="1"/>
            </p:cNvSpPr>
            <p:nvPr/>
          </p:nvSpPr>
          <p:spPr bwMode="auto">
            <a:xfrm>
              <a:off x="4608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3" name="Oval 4371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4" name="Oval 4372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5" name="Oval 4373"/>
            <p:cNvSpPr>
              <a:spLocks noChangeArrowheads="1"/>
            </p:cNvSpPr>
            <p:nvPr/>
          </p:nvSpPr>
          <p:spPr bwMode="auto">
            <a:xfrm>
              <a:off x="4656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6" name="Oval 4374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7" name="Oval 4375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8" name="Oval 4376"/>
            <p:cNvSpPr>
              <a:spLocks noChangeArrowheads="1"/>
            </p:cNvSpPr>
            <p:nvPr/>
          </p:nvSpPr>
          <p:spPr bwMode="auto">
            <a:xfrm>
              <a:off x="494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69" name="Oval 4377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0" name="Oval 4378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1" name="Oval 4379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2" name="Oval 4380"/>
            <p:cNvSpPr>
              <a:spLocks noChangeArrowheads="1"/>
            </p:cNvSpPr>
            <p:nvPr/>
          </p:nvSpPr>
          <p:spPr bwMode="auto">
            <a:xfrm>
              <a:off x="4560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3" name="Oval 4381"/>
            <p:cNvSpPr>
              <a:spLocks noChangeArrowheads="1"/>
            </p:cNvSpPr>
            <p:nvPr/>
          </p:nvSpPr>
          <p:spPr bwMode="auto">
            <a:xfrm>
              <a:off x="46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4" name="Oval 4382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5" name="Oval 4383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6" name="Oval 4384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7" name="Oval 4385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8" name="Oval 4386"/>
            <p:cNvSpPr>
              <a:spLocks noChangeArrowheads="1"/>
            </p:cNvSpPr>
            <p:nvPr/>
          </p:nvSpPr>
          <p:spPr bwMode="auto">
            <a:xfrm>
              <a:off x="4560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79" name="Oval 4387"/>
            <p:cNvSpPr>
              <a:spLocks noChangeArrowheads="1"/>
            </p:cNvSpPr>
            <p:nvPr/>
          </p:nvSpPr>
          <p:spPr bwMode="auto">
            <a:xfrm>
              <a:off x="46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0" name="Oval 4388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1" name="Oval 4389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2" name="Oval 4390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3" name="Oval 4391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4" name="Oval 4392"/>
            <p:cNvSpPr>
              <a:spLocks noChangeArrowheads="1"/>
            </p:cNvSpPr>
            <p:nvPr/>
          </p:nvSpPr>
          <p:spPr bwMode="auto">
            <a:xfrm>
              <a:off x="46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5" name="Oval 4393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6" name="Oval 4394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7" name="Oval 4395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8" name="Oval 4396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89" name="Oval 4397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0" name="Oval 4398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1" name="Oval 4399"/>
            <p:cNvSpPr>
              <a:spLocks noChangeArrowheads="1"/>
            </p:cNvSpPr>
            <p:nvPr/>
          </p:nvSpPr>
          <p:spPr bwMode="auto">
            <a:xfrm>
              <a:off x="4752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2" name="Oval 4400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3" name="Oval 4401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4" name="Oval 4402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5" name="Oval 4403"/>
            <p:cNvSpPr>
              <a:spLocks noChangeArrowheads="1"/>
            </p:cNvSpPr>
            <p:nvPr/>
          </p:nvSpPr>
          <p:spPr bwMode="auto">
            <a:xfrm>
              <a:off x="4752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6" name="Oval 4404"/>
            <p:cNvSpPr>
              <a:spLocks noChangeArrowheads="1"/>
            </p:cNvSpPr>
            <p:nvPr/>
          </p:nvSpPr>
          <p:spPr bwMode="auto">
            <a:xfrm>
              <a:off x="494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7" name="Oval 4405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8" name="Oval 4406"/>
            <p:cNvSpPr>
              <a:spLocks noChangeArrowheads="1"/>
            </p:cNvSpPr>
            <p:nvPr/>
          </p:nvSpPr>
          <p:spPr bwMode="auto">
            <a:xfrm>
              <a:off x="5040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599" name="Oval 4407"/>
            <p:cNvSpPr>
              <a:spLocks noChangeArrowheads="1"/>
            </p:cNvSpPr>
            <p:nvPr/>
          </p:nvSpPr>
          <p:spPr bwMode="auto">
            <a:xfrm>
              <a:off x="4752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0" name="Oval 4408"/>
            <p:cNvSpPr>
              <a:spLocks noChangeArrowheads="1"/>
            </p:cNvSpPr>
            <p:nvPr/>
          </p:nvSpPr>
          <p:spPr bwMode="auto">
            <a:xfrm>
              <a:off x="494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1" name="Oval 4409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2" name="Oval 4410"/>
            <p:cNvSpPr>
              <a:spLocks noChangeArrowheads="1"/>
            </p:cNvSpPr>
            <p:nvPr/>
          </p:nvSpPr>
          <p:spPr bwMode="auto">
            <a:xfrm>
              <a:off x="499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3" name="Oval 4411"/>
            <p:cNvSpPr>
              <a:spLocks noChangeArrowheads="1"/>
            </p:cNvSpPr>
            <p:nvPr/>
          </p:nvSpPr>
          <p:spPr bwMode="auto">
            <a:xfrm>
              <a:off x="4944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4" name="Oval 4412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5" name="Oval 4413"/>
            <p:cNvSpPr>
              <a:spLocks noChangeArrowheads="1"/>
            </p:cNvSpPr>
            <p:nvPr/>
          </p:nvSpPr>
          <p:spPr bwMode="auto">
            <a:xfrm>
              <a:off x="494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6" name="Oval 4414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7" name="Oval 4415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8" name="Oval 4416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09" name="Oval 4417"/>
            <p:cNvSpPr>
              <a:spLocks noChangeArrowheads="1"/>
            </p:cNvSpPr>
            <p:nvPr/>
          </p:nvSpPr>
          <p:spPr bwMode="auto">
            <a:xfrm>
              <a:off x="5040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0" name="Oval 4418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1" name="Oval 4419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2" name="Oval 4420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3" name="Oval 4421"/>
            <p:cNvSpPr>
              <a:spLocks noChangeArrowheads="1"/>
            </p:cNvSpPr>
            <p:nvPr/>
          </p:nvSpPr>
          <p:spPr bwMode="auto">
            <a:xfrm>
              <a:off x="4992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4" name="Oval 4422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5" name="Oval 4423"/>
            <p:cNvSpPr>
              <a:spLocks noChangeArrowheads="1"/>
            </p:cNvSpPr>
            <p:nvPr/>
          </p:nvSpPr>
          <p:spPr bwMode="auto">
            <a:xfrm>
              <a:off x="475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6" name="Oval 4424"/>
            <p:cNvSpPr>
              <a:spLocks noChangeArrowheads="1"/>
            </p:cNvSpPr>
            <p:nvPr/>
          </p:nvSpPr>
          <p:spPr bwMode="auto">
            <a:xfrm>
              <a:off x="494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7" name="Oval 4425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8" name="Oval 4426"/>
            <p:cNvSpPr>
              <a:spLocks noChangeArrowheads="1"/>
            </p:cNvSpPr>
            <p:nvPr/>
          </p:nvSpPr>
          <p:spPr bwMode="auto">
            <a:xfrm>
              <a:off x="5040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19" name="Oval 4427"/>
            <p:cNvSpPr>
              <a:spLocks noChangeArrowheads="1"/>
            </p:cNvSpPr>
            <p:nvPr/>
          </p:nvSpPr>
          <p:spPr bwMode="auto">
            <a:xfrm>
              <a:off x="4992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0" name="Oval 4428"/>
            <p:cNvSpPr>
              <a:spLocks noChangeArrowheads="1"/>
            </p:cNvSpPr>
            <p:nvPr/>
          </p:nvSpPr>
          <p:spPr bwMode="auto">
            <a:xfrm>
              <a:off x="504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1" name="Oval 4429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2" name="Oval 4430"/>
            <p:cNvSpPr>
              <a:spLocks noChangeArrowheads="1"/>
            </p:cNvSpPr>
            <p:nvPr/>
          </p:nvSpPr>
          <p:spPr bwMode="auto">
            <a:xfrm>
              <a:off x="4848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3" name="Oval 4431"/>
            <p:cNvSpPr>
              <a:spLocks noChangeArrowheads="1"/>
            </p:cNvSpPr>
            <p:nvPr/>
          </p:nvSpPr>
          <p:spPr bwMode="auto">
            <a:xfrm>
              <a:off x="4992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4" name="Oval 4432"/>
            <p:cNvSpPr>
              <a:spLocks noChangeArrowheads="1"/>
            </p:cNvSpPr>
            <p:nvPr/>
          </p:nvSpPr>
          <p:spPr bwMode="auto">
            <a:xfrm>
              <a:off x="504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5" name="Oval 4433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6" name="Oval 4434"/>
            <p:cNvSpPr>
              <a:spLocks noChangeArrowheads="1"/>
            </p:cNvSpPr>
            <p:nvPr/>
          </p:nvSpPr>
          <p:spPr bwMode="auto">
            <a:xfrm>
              <a:off x="5040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7" name="Oval 4435"/>
            <p:cNvSpPr>
              <a:spLocks noChangeArrowheads="1"/>
            </p:cNvSpPr>
            <p:nvPr/>
          </p:nvSpPr>
          <p:spPr bwMode="auto">
            <a:xfrm>
              <a:off x="4848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8" name="Oval 4436"/>
            <p:cNvSpPr>
              <a:spLocks noChangeArrowheads="1"/>
            </p:cNvSpPr>
            <p:nvPr/>
          </p:nvSpPr>
          <p:spPr bwMode="auto">
            <a:xfrm>
              <a:off x="4992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29" name="Oval 4437"/>
            <p:cNvSpPr>
              <a:spLocks noChangeArrowheads="1"/>
            </p:cNvSpPr>
            <p:nvPr/>
          </p:nvSpPr>
          <p:spPr bwMode="auto">
            <a:xfrm>
              <a:off x="504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0" name="Oval 4438"/>
            <p:cNvSpPr>
              <a:spLocks noChangeArrowheads="1"/>
            </p:cNvSpPr>
            <p:nvPr/>
          </p:nvSpPr>
          <p:spPr bwMode="auto">
            <a:xfrm>
              <a:off x="4944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1" name="Oval 4439"/>
            <p:cNvSpPr>
              <a:spLocks noChangeArrowheads="1"/>
            </p:cNvSpPr>
            <p:nvPr/>
          </p:nvSpPr>
          <p:spPr bwMode="auto">
            <a:xfrm>
              <a:off x="5040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2" name="Oval 4440"/>
            <p:cNvSpPr>
              <a:spLocks noChangeArrowheads="1"/>
            </p:cNvSpPr>
            <p:nvPr/>
          </p:nvSpPr>
          <p:spPr bwMode="auto">
            <a:xfrm>
              <a:off x="4752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3" name="Oval 4441"/>
            <p:cNvSpPr>
              <a:spLocks noChangeArrowheads="1"/>
            </p:cNvSpPr>
            <p:nvPr/>
          </p:nvSpPr>
          <p:spPr bwMode="auto">
            <a:xfrm>
              <a:off x="5040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4" name="Oval 4442"/>
            <p:cNvSpPr>
              <a:spLocks noChangeArrowheads="1"/>
            </p:cNvSpPr>
            <p:nvPr/>
          </p:nvSpPr>
          <p:spPr bwMode="auto">
            <a:xfrm>
              <a:off x="331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5" name="Oval 4443"/>
            <p:cNvSpPr>
              <a:spLocks noChangeArrowheads="1"/>
            </p:cNvSpPr>
            <p:nvPr/>
          </p:nvSpPr>
          <p:spPr bwMode="auto">
            <a:xfrm>
              <a:off x="3360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6" name="Oval 4444"/>
            <p:cNvSpPr>
              <a:spLocks noChangeArrowheads="1"/>
            </p:cNvSpPr>
            <p:nvPr/>
          </p:nvSpPr>
          <p:spPr bwMode="auto">
            <a:xfrm>
              <a:off x="35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7" name="Oval 4445"/>
            <p:cNvSpPr>
              <a:spLocks noChangeArrowheads="1"/>
            </p:cNvSpPr>
            <p:nvPr/>
          </p:nvSpPr>
          <p:spPr bwMode="auto">
            <a:xfrm>
              <a:off x="355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8" name="Oval 4446"/>
            <p:cNvSpPr>
              <a:spLocks noChangeArrowheads="1"/>
            </p:cNvSpPr>
            <p:nvPr/>
          </p:nvSpPr>
          <p:spPr bwMode="auto">
            <a:xfrm>
              <a:off x="345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39" name="Oval 4447"/>
            <p:cNvSpPr>
              <a:spLocks noChangeArrowheads="1"/>
            </p:cNvSpPr>
            <p:nvPr/>
          </p:nvSpPr>
          <p:spPr bwMode="auto">
            <a:xfrm>
              <a:off x="3648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0" name="Oval 4448"/>
            <p:cNvSpPr>
              <a:spLocks noChangeArrowheads="1"/>
            </p:cNvSpPr>
            <p:nvPr/>
          </p:nvSpPr>
          <p:spPr bwMode="auto">
            <a:xfrm>
              <a:off x="36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1" name="Oval 4449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2" name="Oval 4450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3" name="Oval 4451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4" name="Oval 4452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5" name="Oval 4453"/>
            <p:cNvSpPr>
              <a:spLocks noChangeArrowheads="1"/>
            </p:cNvSpPr>
            <p:nvPr/>
          </p:nvSpPr>
          <p:spPr bwMode="auto">
            <a:xfrm>
              <a:off x="36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6" name="Oval 4454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7" name="Oval 4455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8" name="Oval 4456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49" name="Oval 4457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0" name="Oval 4458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1" name="Oval 4459"/>
            <p:cNvSpPr>
              <a:spLocks noChangeArrowheads="1"/>
            </p:cNvSpPr>
            <p:nvPr/>
          </p:nvSpPr>
          <p:spPr bwMode="auto">
            <a:xfrm>
              <a:off x="36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2" name="Oval 4460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3" name="Oval 4461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4" name="Oval 4462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5" name="Oval 4463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6" name="Oval 4464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7" name="Oval 4465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8" name="Oval 4466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59" name="Oval 4467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0" name="Oval 4468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1" name="Oval 4469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2" name="Oval 4470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3" name="Oval 4471"/>
            <p:cNvSpPr>
              <a:spLocks noChangeArrowheads="1"/>
            </p:cNvSpPr>
            <p:nvPr/>
          </p:nvSpPr>
          <p:spPr bwMode="auto">
            <a:xfrm>
              <a:off x="35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4" name="Oval 4472"/>
            <p:cNvSpPr>
              <a:spLocks noChangeArrowheads="1"/>
            </p:cNvSpPr>
            <p:nvPr/>
          </p:nvSpPr>
          <p:spPr bwMode="auto">
            <a:xfrm>
              <a:off x="35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5" name="Oval 4473"/>
            <p:cNvSpPr>
              <a:spLocks noChangeArrowheads="1"/>
            </p:cNvSpPr>
            <p:nvPr/>
          </p:nvSpPr>
          <p:spPr bwMode="auto">
            <a:xfrm>
              <a:off x="364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6" name="Oval 4474"/>
            <p:cNvSpPr>
              <a:spLocks noChangeArrowheads="1"/>
            </p:cNvSpPr>
            <p:nvPr/>
          </p:nvSpPr>
          <p:spPr bwMode="auto">
            <a:xfrm>
              <a:off x="36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7" name="Oval 4475"/>
            <p:cNvSpPr>
              <a:spLocks noChangeArrowheads="1"/>
            </p:cNvSpPr>
            <p:nvPr/>
          </p:nvSpPr>
          <p:spPr bwMode="auto">
            <a:xfrm>
              <a:off x="364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8" name="Oval 4476"/>
            <p:cNvSpPr>
              <a:spLocks noChangeArrowheads="1"/>
            </p:cNvSpPr>
            <p:nvPr/>
          </p:nvSpPr>
          <p:spPr bwMode="auto">
            <a:xfrm>
              <a:off x="36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69" name="Oval 4477"/>
            <p:cNvSpPr>
              <a:spLocks noChangeArrowheads="1"/>
            </p:cNvSpPr>
            <p:nvPr/>
          </p:nvSpPr>
          <p:spPr bwMode="auto">
            <a:xfrm>
              <a:off x="364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0" name="Oval 4478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1" name="Oval 4479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2" name="Oval 4480"/>
            <p:cNvSpPr>
              <a:spLocks noChangeArrowheads="1"/>
            </p:cNvSpPr>
            <p:nvPr/>
          </p:nvSpPr>
          <p:spPr bwMode="auto">
            <a:xfrm>
              <a:off x="3456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3" name="Oval 4481"/>
            <p:cNvSpPr>
              <a:spLocks noChangeArrowheads="1"/>
            </p:cNvSpPr>
            <p:nvPr/>
          </p:nvSpPr>
          <p:spPr bwMode="auto">
            <a:xfrm>
              <a:off x="3504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4" name="Oval 4482"/>
            <p:cNvSpPr>
              <a:spLocks noChangeArrowheads="1"/>
            </p:cNvSpPr>
            <p:nvPr/>
          </p:nvSpPr>
          <p:spPr bwMode="auto">
            <a:xfrm>
              <a:off x="340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5" name="Oval 4483"/>
            <p:cNvSpPr>
              <a:spLocks noChangeArrowheads="1"/>
            </p:cNvSpPr>
            <p:nvPr/>
          </p:nvSpPr>
          <p:spPr bwMode="auto">
            <a:xfrm>
              <a:off x="360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6" name="Oval 4484"/>
            <p:cNvSpPr>
              <a:spLocks noChangeArrowheads="1"/>
            </p:cNvSpPr>
            <p:nvPr/>
          </p:nvSpPr>
          <p:spPr bwMode="auto">
            <a:xfrm>
              <a:off x="3552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7" name="Oval 4485"/>
            <p:cNvSpPr>
              <a:spLocks noChangeArrowheads="1"/>
            </p:cNvSpPr>
            <p:nvPr/>
          </p:nvSpPr>
          <p:spPr bwMode="auto">
            <a:xfrm>
              <a:off x="360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8" name="Oval 4486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79" name="Oval 4487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0" name="Oval 4488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1" name="Oval 4489"/>
            <p:cNvSpPr>
              <a:spLocks noChangeArrowheads="1"/>
            </p:cNvSpPr>
            <p:nvPr/>
          </p:nvSpPr>
          <p:spPr bwMode="auto">
            <a:xfrm>
              <a:off x="3552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2" name="Oval 4490"/>
            <p:cNvSpPr>
              <a:spLocks noChangeArrowheads="1"/>
            </p:cNvSpPr>
            <p:nvPr/>
          </p:nvSpPr>
          <p:spPr bwMode="auto">
            <a:xfrm>
              <a:off x="360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3" name="Oval 4491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4" name="Oval 4492"/>
            <p:cNvSpPr>
              <a:spLocks noChangeArrowheads="1"/>
            </p:cNvSpPr>
            <p:nvPr/>
          </p:nvSpPr>
          <p:spPr bwMode="auto">
            <a:xfrm>
              <a:off x="384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5" name="Oval 4493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6" name="Oval 4494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7" name="Oval 4495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8" name="Oval 4496"/>
            <p:cNvSpPr>
              <a:spLocks noChangeArrowheads="1"/>
            </p:cNvSpPr>
            <p:nvPr/>
          </p:nvSpPr>
          <p:spPr bwMode="auto">
            <a:xfrm>
              <a:off x="3552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89" name="Oval 4497"/>
            <p:cNvSpPr>
              <a:spLocks noChangeArrowheads="1"/>
            </p:cNvSpPr>
            <p:nvPr/>
          </p:nvSpPr>
          <p:spPr bwMode="auto">
            <a:xfrm>
              <a:off x="360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0" name="Oval 4498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1" name="Oval 4499"/>
            <p:cNvSpPr>
              <a:spLocks noChangeArrowheads="1"/>
            </p:cNvSpPr>
            <p:nvPr/>
          </p:nvSpPr>
          <p:spPr bwMode="auto">
            <a:xfrm>
              <a:off x="384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2" name="Oval 4500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3" name="Oval 4501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4" name="Oval 4502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5" name="Oval 4503"/>
            <p:cNvSpPr>
              <a:spLocks noChangeArrowheads="1"/>
            </p:cNvSpPr>
            <p:nvPr/>
          </p:nvSpPr>
          <p:spPr bwMode="auto">
            <a:xfrm>
              <a:off x="384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6" name="Oval 4504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7" name="Oval 4505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8" name="Oval 4506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699" name="Oval 4507"/>
            <p:cNvSpPr>
              <a:spLocks noChangeArrowheads="1"/>
            </p:cNvSpPr>
            <p:nvPr/>
          </p:nvSpPr>
          <p:spPr bwMode="auto">
            <a:xfrm>
              <a:off x="384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0" name="Oval 4508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1" name="Oval 4509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2" name="Oval 4510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3" name="Oval 4511"/>
            <p:cNvSpPr>
              <a:spLocks noChangeArrowheads="1"/>
            </p:cNvSpPr>
            <p:nvPr/>
          </p:nvSpPr>
          <p:spPr bwMode="auto">
            <a:xfrm>
              <a:off x="3456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4" name="Oval 4512"/>
            <p:cNvSpPr>
              <a:spLocks noChangeArrowheads="1"/>
            </p:cNvSpPr>
            <p:nvPr/>
          </p:nvSpPr>
          <p:spPr bwMode="auto">
            <a:xfrm>
              <a:off x="350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5" name="Oval 4513"/>
            <p:cNvSpPr>
              <a:spLocks noChangeArrowheads="1"/>
            </p:cNvSpPr>
            <p:nvPr/>
          </p:nvSpPr>
          <p:spPr bwMode="auto">
            <a:xfrm>
              <a:off x="384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6" name="Oval 4514"/>
            <p:cNvSpPr>
              <a:spLocks noChangeArrowheads="1"/>
            </p:cNvSpPr>
            <p:nvPr/>
          </p:nvSpPr>
          <p:spPr bwMode="auto">
            <a:xfrm>
              <a:off x="360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7" name="Oval 4515"/>
            <p:cNvSpPr>
              <a:spLocks noChangeArrowheads="1"/>
            </p:cNvSpPr>
            <p:nvPr/>
          </p:nvSpPr>
          <p:spPr bwMode="auto">
            <a:xfrm>
              <a:off x="3552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8" name="Oval 4516"/>
            <p:cNvSpPr>
              <a:spLocks noChangeArrowheads="1"/>
            </p:cNvSpPr>
            <p:nvPr/>
          </p:nvSpPr>
          <p:spPr bwMode="auto">
            <a:xfrm>
              <a:off x="360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09" name="Oval 4517"/>
            <p:cNvSpPr>
              <a:spLocks noChangeArrowheads="1"/>
            </p:cNvSpPr>
            <p:nvPr/>
          </p:nvSpPr>
          <p:spPr bwMode="auto">
            <a:xfrm>
              <a:off x="3552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0" name="Oval 4518"/>
            <p:cNvSpPr>
              <a:spLocks noChangeArrowheads="1"/>
            </p:cNvSpPr>
            <p:nvPr/>
          </p:nvSpPr>
          <p:spPr bwMode="auto">
            <a:xfrm>
              <a:off x="360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1" name="Oval 4519"/>
            <p:cNvSpPr>
              <a:spLocks noChangeArrowheads="1"/>
            </p:cNvSpPr>
            <p:nvPr/>
          </p:nvSpPr>
          <p:spPr bwMode="auto">
            <a:xfrm>
              <a:off x="384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2" name="Oval 4520"/>
            <p:cNvSpPr>
              <a:spLocks noChangeArrowheads="1"/>
            </p:cNvSpPr>
            <p:nvPr/>
          </p:nvSpPr>
          <p:spPr bwMode="auto">
            <a:xfrm>
              <a:off x="384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3" name="Oval 4521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4" name="Oval 4522"/>
            <p:cNvSpPr>
              <a:spLocks noChangeArrowheads="1"/>
            </p:cNvSpPr>
            <p:nvPr/>
          </p:nvSpPr>
          <p:spPr bwMode="auto">
            <a:xfrm>
              <a:off x="345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5" name="Oval 4523"/>
            <p:cNvSpPr>
              <a:spLocks noChangeArrowheads="1"/>
            </p:cNvSpPr>
            <p:nvPr/>
          </p:nvSpPr>
          <p:spPr bwMode="auto">
            <a:xfrm>
              <a:off x="36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6" name="Oval 4524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7" name="Oval 4525"/>
            <p:cNvSpPr>
              <a:spLocks noChangeArrowheads="1"/>
            </p:cNvSpPr>
            <p:nvPr/>
          </p:nvSpPr>
          <p:spPr bwMode="auto">
            <a:xfrm>
              <a:off x="355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8" name="Oval 4526"/>
            <p:cNvSpPr>
              <a:spLocks noChangeArrowheads="1"/>
            </p:cNvSpPr>
            <p:nvPr/>
          </p:nvSpPr>
          <p:spPr bwMode="auto">
            <a:xfrm>
              <a:off x="374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19" name="Oval 4527"/>
            <p:cNvSpPr>
              <a:spLocks noChangeArrowheads="1"/>
            </p:cNvSpPr>
            <p:nvPr/>
          </p:nvSpPr>
          <p:spPr bwMode="auto">
            <a:xfrm>
              <a:off x="36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0" name="Oval 4528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1" name="Oval 4529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2" name="Oval 4530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3" name="Oval 4531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4" name="Oval 4532"/>
            <p:cNvSpPr>
              <a:spLocks noChangeArrowheads="1"/>
            </p:cNvSpPr>
            <p:nvPr/>
          </p:nvSpPr>
          <p:spPr bwMode="auto">
            <a:xfrm>
              <a:off x="36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5" name="Oval 4533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6" name="Oval 4534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7" name="Oval 4535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8" name="Oval 4536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29" name="Oval 4537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0" name="Oval 4538"/>
            <p:cNvSpPr>
              <a:spLocks noChangeArrowheads="1"/>
            </p:cNvSpPr>
            <p:nvPr/>
          </p:nvSpPr>
          <p:spPr bwMode="auto">
            <a:xfrm>
              <a:off x="36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1" name="Oval 4539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2" name="Oval 4540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3" name="Oval 4541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4" name="Oval 4542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5" name="Oval 4543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6" name="Oval 4544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7" name="Oval 4545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8" name="Oval 4546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39" name="Oval 4547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0" name="Oval 4548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1" name="Oval 4549"/>
            <p:cNvSpPr>
              <a:spLocks noChangeArrowheads="1"/>
            </p:cNvSpPr>
            <p:nvPr/>
          </p:nvSpPr>
          <p:spPr bwMode="auto">
            <a:xfrm>
              <a:off x="374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2" name="Oval 4550"/>
            <p:cNvSpPr>
              <a:spLocks noChangeArrowheads="1"/>
            </p:cNvSpPr>
            <p:nvPr/>
          </p:nvSpPr>
          <p:spPr bwMode="auto">
            <a:xfrm>
              <a:off x="36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3" name="Oval 4551"/>
            <p:cNvSpPr>
              <a:spLocks noChangeArrowheads="1"/>
            </p:cNvSpPr>
            <p:nvPr/>
          </p:nvSpPr>
          <p:spPr bwMode="auto">
            <a:xfrm>
              <a:off x="364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4" name="Oval 4552"/>
            <p:cNvSpPr>
              <a:spLocks noChangeArrowheads="1"/>
            </p:cNvSpPr>
            <p:nvPr/>
          </p:nvSpPr>
          <p:spPr bwMode="auto">
            <a:xfrm>
              <a:off x="374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5" name="Oval 4553"/>
            <p:cNvSpPr>
              <a:spLocks noChangeArrowheads="1"/>
            </p:cNvSpPr>
            <p:nvPr/>
          </p:nvSpPr>
          <p:spPr bwMode="auto">
            <a:xfrm>
              <a:off x="3696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6" name="Oval 4554"/>
            <p:cNvSpPr>
              <a:spLocks noChangeArrowheads="1"/>
            </p:cNvSpPr>
            <p:nvPr/>
          </p:nvSpPr>
          <p:spPr bwMode="auto">
            <a:xfrm>
              <a:off x="374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7" name="Oval 4555"/>
            <p:cNvSpPr>
              <a:spLocks noChangeArrowheads="1"/>
            </p:cNvSpPr>
            <p:nvPr/>
          </p:nvSpPr>
          <p:spPr bwMode="auto">
            <a:xfrm>
              <a:off x="3696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8" name="Oval 4556"/>
            <p:cNvSpPr>
              <a:spLocks noChangeArrowheads="1"/>
            </p:cNvSpPr>
            <p:nvPr/>
          </p:nvSpPr>
          <p:spPr bwMode="auto">
            <a:xfrm>
              <a:off x="374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49" name="Oval 4557"/>
            <p:cNvSpPr>
              <a:spLocks noChangeArrowheads="1"/>
            </p:cNvSpPr>
            <p:nvPr/>
          </p:nvSpPr>
          <p:spPr bwMode="auto">
            <a:xfrm>
              <a:off x="336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0" name="Oval 4558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1" name="Oval 4559"/>
            <p:cNvSpPr>
              <a:spLocks noChangeArrowheads="1"/>
            </p:cNvSpPr>
            <p:nvPr/>
          </p:nvSpPr>
          <p:spPr bwMode="auto">
            <a:xfrm>
              <a:off x="3552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2" name="Oval 4560"/>
            <p:cNvSpPr>
              <a:spLocks noChangeArrowheads="1"/>
            </p:cNvSpPr>
            <p:nvPr/>
          </p:nvSpPr>
          <p:spPr bwMode="auto">
            <a:xfrm>
              <a:off x="3600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3" name="Oval 4561"/>
            <p:cNvSpPr>
              <a:spLocks noChangeArrowheads="1"/>
            </p:cNvSpPr>
            <p:nvPr/>
          </p:nvSpPr>
          <p:spPr bwMode="auto">
            <a:xfrm>
              <a:off x="35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4" name="Oval 4562"/>
            <p:cNvSpPr>
              <a:spLocks noChangeArrowheads="1"/>
            </p:cNvSpPr>
            <p:nvPr/>
          </p:nvSpPr>
          <p:spPr bwMode="auto">
            <a:xfrm>
              <a:off x="369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5" name="Oval 4563"/>
            <p:cNvSpPr>
              <a:spLocks noChangeArrowheads="1"/>
            </p:cNvSpPr>
            <p:nvPr/>
          </p:nvSpPr>
          <p:spPr bwMode="auto">
            <a:xfrm>
              <a:off x="364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6" name="Oval 4564"/>
            <p:cNvSpPr>
              <a:spLocks noChangeArrowheads="1"/>
            </p:cNvSpPr>
            <p:nvPr/>
          </p:nvSpPr>
          <p:spPr bwMode="auto">
            <a:xfrm>
              <a:off x="369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7" name="Oval 4565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8" name="Oval 4566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59" name="Oval 4567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0" name="Oval 4568"/>
            <p:cNvSpPr>
              <a:spLocks noChangeArrowheads="1"/>
            </p:cNvSpPr>
            <p:nvPr/>
          </p:nvSpPr>
          <p:spPr bwMode="auto">
            <a:xfrm>
              <a:off x="364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1" name="Oval 4569"/>
            <p:cNvSpPr>
              <a:spLocks noChangeArrowheads="1"/>
            </p:cNvSpPr>
            <p:nvPr/>
          </p:nvSpPr>
          <p:spPr bwMode="auto">
            <a:xfrm>
              <a:off x="369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2" name="Oval 4570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3" name="Oval 4571"/>
            <p:cNvSpPr>
              <a:spLocks noChangeArrowheads="1"/>
            </p:cNvSpPr>
            <p:nvPr/>
          </p:nvSpPr>
          <p:spPr bwMode="auto">
            <a:xfrm>
              <a:off x="393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4" name="Oval 4572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5" name="Oval 4573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6" name="Oval 4574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7" name="Oval 4575"/>
            <p:cNvSpPr>
              <a:spLocks noChangeArrowheads="1"/>
            </p:cNvSpPr>
            <p:nvPr/>
          </p:nvSpPr>
          <p:spPr bwMode="auto">
            <a:xfrm>
              <a:off x="364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8" name="Oval 4576"/>
            <p:cNvSpPr>
              <a:spLocks noChangeArrowheads="1"/>
            </p:cNvSpPr>
            <p:nvPr/>
          </p:nvSpPr>
          <p:spPr bwMode="auto">
            <a:xfrm>
              <a:off x="369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69" name="Oval 4577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0" name="Oval 4578"/>
            <p:cNvSpPr>
              <a:spLocks noChangeArrowheads="1"/>
            </p:cNvSpPr>
            <p:nvPr/>
          </p:nvSpPr>
          <p:spPr bwMode="auto">
            <a:xfrm>
              <a:off x="393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1" name="Oval 4579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2" name="Oval 4580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3" name="Oval 4581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4" name="Oval 4582"/>
            <p:cNvSpPr>
              <a:spLocks noChangeArrowheads="1"/>
            </p:cNvSpPr>
            <p:nvPr/>
          </p:nvSpPr>
          <p:spPr bwMode="auto">
            <a:xfrm>
              <a:off x="393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5" name="Oval 4583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6" name="Oval 4584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7" name="Oval 4585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8" name="Oval 4586"/>
            <p:cNvSpPr>
              <a:spLocks noChangeArrowheads="1"/>
            </p:cNvSpPr>
            <p:nvPr/>
          </p:nvSpPr>
          <p:spPr bwMode="auto">
            <a:xfrm>
              <a:off x="393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79" name="Oval 4587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0" name="Oval 4588"/>
            <p:cNvSpPr>
              <a:spLocks noChangeArrowheads="1"/>
            </p:cNvSpPr>
            <p:nvPr/>
          </p:nvSpPr>
          <p:spPr bwMode="auto">
            <a:xfrm>
              <a:off x="3648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1" name="Oval 4589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2" name="Oval 4590"/>
            <p:cNvSpPr>
              <a:spLocks noChangeArrowheads="1"/>
            </p:cNvSpPr>
            <p:nvPr/>
          </p:nvSpPr>
          <p:spPr bwMode="auto">
            <a:xfrm>
              <a:off x="3552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3" name="Oval 4591"/>
            <p:cNvSpPr>
              <a:spLocks noChangeArrowheads="1"/>
            </p:cNvSpPr>
            <p:nvPr/>
          </p:nvSpPr>
          <p:spPr bwMode="auto">
            <a:xfrm>
              <a:off x="360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4" name="Oval 4592"/>
            <p:cNvSpPr>
              <a:spLocks noChangeArrowheads="1"/>
            </p:cNvSpPr>
            <p:nvPr/>
          </p:nvSpPr>
          <p:spPr bwMode="auto">
            <a:xfrm>
              <a:off x="393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5" name="Oval 4593"/>
            <p:cNvSpPr>
              <a:spLocks noChangeArrowheads="1"/>
            </p:cNvSpPr>
            <p:nvPr/>
          </p:nvSpPr>
          <p:spPr bwMode="auto">
            <a:xfrm>
              <a:off x="369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6" name="Oval 4594"/>
            <p:cNvSpPr>
              <a:spLocks noChangeArrowheads="1"/>
            </p:cNvSpPr>
            <p:nvPr/>
          </p:nvSpPr>
          <p:spPr bwMode="auto">
            <a:xfrm>
              <a:off x="364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7" name="Oval 4595"/>
            <p:cNvSpPr>
              <a:spLocks noChangeArrowheads="1"/>
            </p:cNvSpPr>
            <p:nvPr/>
          </p:nvSpPr>
          <p:spPr bwMode="auto">
            <a:xfrm>
              <a:off x="369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8" name="Oval 4596"/>
            <p:cNvSpPr>
              <a:spLocks noChangeArrowheads="1"/>
            </p:cNvSpPr>
            <p:nvPr/>
          </p:nvSpPr>
          <p:spPr bwMode="auto">
            <a:xfrm>
              <a:off x="364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89" name="Oval 4597"/>
            <p:cNvSpPr>
              <a:spLocks noChangeArrowheads="1"/>
            </p:cNvSpPr>
            <p:nvPr/>
          </p:nvSpPr>
          <p:spPr bwMode="auto">
            <a:xfrm>
              <a:off x="369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0" name="Oval 4598"/>
            <p:cNvSpPr>
              <a:spLocks noChangeArrowheads="1"/>
            </p:cNvSpPr>
            <p:nvPr/>
          </p:nvSpPr>
          <p:spPr bwMode="auto">
            <a:xfrm>
              <a:off x="393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1" name="Oval 4599"/>
            <p:cNvSpPr>
              <a:spLocks noChangeArrowheads="1"/>
            </p:cNvSpPr>
            <p:nvPr/>
          </p:nvSpPr>
          <p:spPr bwMode="auto">
            <a:xfrm>
              <a:off x="393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2" name="Oval 4600"/>
            <p:cNvSpPr>
              <a:spLocks noChangeArrowheads="1"/>
            </p:cNvSpPr>
            <p:nvPr/>
          </p:nvSpPr>
          <p:spPr bwMode="auto">
            <a:xfrm>
              <a:off x="35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3" name="Oval 4601"/>
            <p:cNvSpPr>
              <a:spLocks noChangeArrowheads="1"/>
            </p:cNvSpPr>
            <p:nvPr/>
          </p:nvSpPr>
          <p:spPr bwMode="auto">
            <a:xfrm>
              <a:off x="35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4" name="Oval 4602"/>
            <p:cNvSpPr>
              <a:spLocks noChangeArrowheads="1"/>
            </p:cNvSpPr>
            <p:nvPr/>
          </p:nvSpPr>
          <p:spPr bwMode="auto">
            <a:xfrm>
              <a:off x="36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5" name="Oval 4603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6" name="Oval 4604"/>
            <p:cNvSpPr>
              <a:spLocks noChangeArrowheads="1"/>
            </p:cNvSpPr>
            <p:nvPr/>
          </p:nvSpPr>
          <p:spPr bwMode="auto">
            <a:xfrm>
              <a:off x="364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7" name="Oval 4605"/>
            <p:cNvSpPr>
              <a:spLocks noChangeArrowheads="1"/>
            </p:cNvSpPr>
            <p:nvPr/>
          </p:nvSpPr>
          <p:spPr bwMode="auto">
            <a:xfrm>
              <a:off x="3840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8" name="Oval 4606"/>
            <p:cNvSpPr>
              <a:spLocks noChangeArrowheads="1"/>
            </p:cNvSpPr>
            <p:nvPr/>
          </p:nvSpPr>
          <p:spPr bwMode="auto">
            <a:xfrm>
              <a:off x="379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799" name="Oval 4607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0" name="Oval 4608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1" name="Oval 4609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2" name="Oval 4610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3" name="Oval 4611"/>
            <p:cNvSpPr>
              <a:spLocks noChangeArrowheads="1"/>
            </p:cNvSpPr>
            <p:nvPr/>
          </p:nvSpPr>
          <p:spPr bwMode="auto">
            <a:xfrm>
              <a:off x="379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4" name="Oval 4612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5" name="Oval 4613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6" name="Oval 4614"/>
            <p:cNvSpPr>
              <a:spLocks noChangeArrowheads="1"/>
            </p:cNvSpPr>
            <p:nvPr/>
          </p:nvSpPr>
          <p:spPr bwMode="auto">
            <a:xfrm>
              <a:off x="3840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7" name="Oval 4615"/>
            <p:cNvSpPr>
              <a:spLocks noChangeArrowheads="1"/>
            </p:cNvSpPr>
            <p:nvPr/>
          </p:nvSpPr>
          <p:spPr bwMode="auto">
            <a:xfrm>
              <a:off x="36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8" name="Oval 4616"/>
            <p:cNvSpPr>
              <a:spLocks noChangeArrowheads="1"/>
            </p:cNvSpPr>
            <p:nvPr/>
          </p:nvSpPr>
          <p:spPr bwMode="auto">
            <a:xfrm>
              <a:off x="364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09" name="Oval 4617"/>
            <p:cNvSpPr>
              <a:spLocks noChangeArrowheads="1"/>
            </p:cNvSpPr>
            <p:nvPr/>
          </p:nvSpPr>
          <p:spPr bwMode="auto">
            <a:xfrm>
              <a:off x="379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0" name="Oval 4618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1" name="Oval 4619"/>
            <p:cNvSpPr>
              <a:spLocks noChangeArrowheads="1"/>
            </p:cNvSpPr>
            <p:nvPr/>
          </p:nvSpPr>
          <p:spPr bwMode="auto">
            <a:xfrm>
              <a:off x="374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2" name="Oval 4620"/>
            <p:cNvSpPr>
              <a:spLocks noChangeArrowheads="1"/>
            </p:cNvSpPr>
            <p:nvPr/>
          </p:nvSpPr>
          <p:spPr bwMode="auto">
            <a:xfrm>
              <a:off x="3840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3" name="Oval 4621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4" name="Oval 4622"/>
            <p:cNvSpPr>
              <a:spLocks noChangeArrowheads="1"/>
            </p:cNvSpPr>
            <p:nvPr/>
          </p:nvSpPr>
          <p:spPr bwMode="auto">
            <a:xfrm>
              <a:off x="374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5" name="Oval 4623"/>
            <p:cNvSpPr>
              <a:spLocks noChangeArrowheads="1"/>
            </p:cNvSpPr>
            <p:nvPr/>
          </p:nvSpPr>
          <p:spPr bwMode="auto">
            <a:xfrm>
              <a:off x="3840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6" name="Oval 4624"/>
            <p:cNvSpPr>
              <a:spLocks noChangeArrowheads="1"/>
            </p:cNvSpPr>
            <p:nvPr/>
          </p:nvSpPr>
          <p:spPr bwMode="auto">
            <a:xfrm>
              <a:off x="369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7" name="Oval 4625"/>
            <p:cNvSpPr>
              <a:spLocks noChangeArrowheads="1"/>
            </p:cNvSpPr>
            <p:nvPr/>
          </p:nvSpPr>
          <p:spPr bwMode="auto">
            <a:xfrm>
              <a:off x="374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8" name="Oval 4626"/>
            <p:cNvSpPr>
              <a:spLocks noChangeArrowheads="1"/>
            </p:cNvSpPr>
            <p:nvPr/>
          </p:nvSpPr>
          <p:spPr bwMode="auto">
            <a:xfrm>
              <a:off x="3840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19" name="Oval 4627"/>
            <p:cNvSpPr>
              <a:spLocks noChangeArrowheads="1"/>
            </p:cNvSpPr>
            <p:nvPr/>
          </p:nvSpPr>
          <p:spPr bwMode="auto">
            <a:xfrm>
              <a:off x="379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0" name="Oval 4628"/>
            <p:cNvSpPr>
              <a:spLocks noChangeArrowheads="1"/>
            </p:cNvSpPr>
            <p:nvPr/>
          </p:nvSpPr>
          <p:spPr bwMode="auto">
            <a:xfrm>
              <a:off x="384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1" name="Oval 4629"/>
            <p:cNvSpPr>
              <a:spLocks noChangeArrowheads="1"/>
            </p:cNvSpPr>
            <p:nvPr/>
          </p:nvSpPr>
          <p:spPr bwMode="auto">
            <a:xfrm>
              <a:off x="3696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2" name="Oval 4630"/>
            <p:cNvSpPr>
              <a:spLocks noChangeArrowheads="1"/>
            </p:cNvSpPr>
            <p:nvPr/>
          </p:nvSpPr>
          <p:spPr bwMode="auto">
            <a:xfrm>
              <a:off x="374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3" name="Oval 4631"/>
            <p:cNvSpPr>
              <a:spLocks noChangeArrowheads="1"/>
            </p:cNvSpPr>
            <p:nvPr/>
          </p:nvSpPr>
          <p:spPr bwMode="auto">
            <a:xfrm>
              <a:off x="3840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4" name="Oval 4632"/>
            <p:cNvSpPr>
              <a:spLocks noChangeArrowheads="1"/>
            </p:cNvSpPr>
            <p:nvPr/>
          </p:nvSpPr>
          <p:spPr bwMode="auto">
            <a:xfrm>
              <a:off x="379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5" name="Oval 4633"/>
            <p:cNvSpPr>
              <a:spLocks noChangeArrowheads="1"/>
            </p:cNvSpPr>
            <p:nvPr/>
          </p:nvSpPr>
          <p:spPr bwMode="auto">
            <a:xfrm>
              <a:off x="384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6" name="Oval 4634"/>
            <p:cNvSpPr>
              <a:spLocks noChangeArrowheads="1"/>
            </p:cNvSpPr>
            <p:nvPr/>
          </p:nvSpPr>
          <p:spPr bwMode="auto">
            <a:xfrm>
              <a:off x="379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7" name="Oval 4635"/>
            <p:cNvSpPr>
              <a:spLocks noChangeArrowheads="1"/>
            </p:cNvSpPr>
            <p:nvPr/>
          </p:nvSpPr>
          <p:spPr bwMode="auto">
            <a:xfrm>
              <a:off x="384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8" name="Oval 4636"/>
            <p:cNvSpPr>
              <a:spLocks noChangeArrowheads="1"/>
            </p:cNvSpPr>
            <p:nvPr/>
          </p:nvSpPr>
          <p:spPr bwMode="auto">
            <a:xfrm>
              <a:off x="345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29" name="Oval 4637"/>
            <p:cNvSpPr>
              <a:spLocks noChangeArrowheads="1"/>
            </p:cNvSpPr>
            <p:nvPr/>
          </p:nvSpPr>
          <p:spPr bwMode="auto">
            <a:xfrm>
              <a:off x="35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0" name="Oval 4638"/>
            <p:cNvSpPr>
              <a:spLocks noChangeArrowheads="1"/>
            </p:cNvSpPr>
            <p:nvPr/>
          </p:nvSpPr>
          <p:spPr bwMode="auto">
            <a:xfrm>
              <a:off x="364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1" name="Oval 4639"/>
            <p:cNvSpPr>
              <a:spLocks noChangeArrowheads="1"/>
            </p:cNvSpPr>
            <p:nvPr/>
          </p:nvSpPr>
          <p:spPr bwMode="auto">
            <a:xfrm>
              <a:off x="3696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2" name="Oval 4640"/>
            <p:cNvSpPr>
              <a:spLocks noChangeArrowheads="1"/>
            </p:cNvSpPr>
            <p:nvPr/>
          </p:nvSpPr>
          <p:spPr bwMode="auto">
            <a:xfrm>
              <a:off x="360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3" name="Oval 4641"/>
            <p:cNvSpPr>
              <a:spLocks noChangeArrowheads="1"/>
            </p:cNvSpPr>
            <p:nvPr/>
          </p:nvSpPr>
          <p:spPr bwMode="auto">
            <a:xfrm>
              <a:off x="379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4" name="Oval 4642"/>
            <p:cNvSpPr>
              <a:spLocks noChangeArrowheads="1"/>
            </p:cNvSpPr>
            <p:nvPr/>
          </p:nvSpPr>
          <p:spPr bwMode="auto">
            <a:xfrm>
              <a:off x="374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5" name="Oval 4643"/>
            <p:cNvSpPr>
              <a:spLocks noChangeArrowheads="1"/>
            </p:cNvSpPr>
            <p:nvPr/>
          </p:nvSpPr>
          <p:spPr bwMode="auto">
            <a:xfrm>
              <a:off x="379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6" name="Oval 4644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7" name="Oval 4645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8" name="Oval 4646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39" name="Oval 4647"/>
            <p:cNvSpPr>
              <a:spLocks noChangeArrowheads="1"/>
            </p:cNvSpPr>
            <p:nvPr/>
          </p:nvSpPr>
          <p:spPr bwMode="auto">
            <a:xfrm>
              <a:off x="374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0" name="Oval 4648"/>
            <p:cNvSpPr>
              <a:spLocks noChangeArrowheads="1"/>
            </p:cNvSpPr>
            <p:nvPr/>
          </p:nvSpPr>
          <p:spPr bwMode="auto">
            <a:xfrm>
              <a:off x="379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1" name="Oval 4649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2" name="Oval 4650"/>
            <p:cNvSpPr>
              <a:spLocks noChangeArrowheads="1"/>
            </p:cNvSpPr>
            <p:nvPr/>
          </p:nvSpPr>
          <p:spPr bwMode="auto">
            <a:xfrm>
              <a:off x="403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3" name="Oval 4651"/>
            <p:cNvSpPr>
              <a:spLocks noChangeArrowheads="1"/>
            </p:cNvSpPr>
            <p:nvPr/>
          </p:nvSpPr>
          <p:spPr bwMode="auto">
            <a:xfrm>
              <a:off x="37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4" name="Oval 4652"/>
            <p:cNvSpPr>
              <a:spLocks noChangeArrowheads="1"/>
            </p:cNvSpPr>
            <p:nvPr/>
          </p:nvSpPr>
          <p:spPr bwMode="auto">
            <a:xfrm>
              <a:off x="355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5" name="Oval 4653"/>
            <p:cNvSpPr>
              <a:spLocks noChangeArrowheads="1"/>
            </p:cNvSpPr>
            <p:nvPr/>
          </p:nvSpPr>
          <p:spPr bwMode="auto">
            <a:xfrm>
              <a:off x="360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6" name="Oval 4654"/>
            <p:cNvSpPr>
              <a:spLocks noChangeArrowheads="1"/>
            </p:cNvSpPr>
            <p:nvPr/>
          </p:nvSpPr>
          <p:spPr bwMode="auto">
            <a:xfrm>
              <a:off x="374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7" name="Oval 4655"/>
            <p:cNvSpPr>
              <a:spLocks noChangeArrowheads="1"/>
            </p:cNvSpPr>
            <p:nvPr/>
          </p:nvSpPr>
          <p:spPr bwMode="auto">
            <a:xfrm>
              <a:off x="3792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8" name="Oval 4656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49" name="Oval 4657"/>
            <p:cNvSpPr>
              <a:spLocks noChangeArrowheads="1"/>
            </p:cNvSpPr>
            <p:nvPr/>
          </p:nvSpPr>
          <p:spPr bwMode="auto">
            <a:xfrm>
              <a:off x="403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0" name="Oval 4658"/>
            <p:cNvSpPr>
              <a:spLocks noChangeArrowheads="1"/>
            </p:cNvSpPr>
            <p:nvPr/>
          </p:nvSpPr>
          <p:spPr bwMode="auto">
            <a:xfrm>
              <a:off x="37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1" name="Oval 4659"/>
            <p:cNvSpPr>
              <a:spLocks noChangeArrowheads="1"/>
            </p:cNvSpPr>
            <p:nvPr/>
          </p:nvSpPr>
          <p:spPr bwMode="auto">
            <a:xfrm>
              <a:off x="3648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2" name="Oval 4660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3" name="Oval 4661"/>
            <p:cNvSpPr>
              <a:spLocks noChangeArrowheads="1"/>
            </p:cNvSpPr>
            <p:nvPr/>
          </p:nvSpPr>
          <p:spPr bwMode="auto">
            <a:xfrm>
              <a:off x="403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4" name="Oval 4662"/>
            <p:cNvSpPr>
              <a:spLocks noChangeArrowheads="1"/>
            </p:cNvSpPr>
            <p:nvPr/>
          </p:nvSpPr>
          <p:spPr bwMode="auto">
            <a:xfrm>
              <a:off x="37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5" name="Oval 4663"/>
            <p:cNvSpPr>
              <a:spLocks noChangeArrowheads="1"/>
            </p:cNvSpPr>
            <p:nvPr/>
          </p:nvSpPr>
          <p:spPr bwMode="auto">
            <a:xfrm>
              <a:off x="3648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6" name="Oval 4664"/>
            <p:cNvSpPr>
              <a:spLocks noChangeArrowheads="1"/>
            </p:cNvSpPr>
            <p:nvPr/>
          </p:nvSpPr>
          <p:spPr bwMode="auto">
            <a:xfrm>
              <a:off x="369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7" name="Oval 4665"/>
            <p:cNvSpPr>
              <a:spLocks noChangeArrowheads="1"/>
            </p:cNvSpPr>
            <p:nvPr/>
          </p:nvSpPr>
          <p:spPr bwMode="auto">
            <a:xfrm>
              <a:off x="403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8" name="Oval 4666"/>
            <p:cNvSpPr>
              <a:spLocks noChangeArrowheads="1"/>
            </p:cNvSpPr>
            <p:nvPr/>
          </p:nvSpPr>
          <p:spPr bwMode="auto">
            <a:xfrm>
              <a:off x="37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59" name="Oval 4667"/>
            <p:cNvSpPr>
              <a:spLocks noChangeArrowheads="1"/>
            </p:cNvSpPr>
            <p:nvPr/>
          </p:nvSpPr>
          <p:spPr bwMode="auto">
            <a:xfrm>
              <a:off x="3744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0" name="Oval 4668"/>
            <p:cNvSpPr>
              <a:spLocks noChangeArrowheads="1"/>
            </p:cNvSpPr>
            <p:nvPr/>
          </p:nvSpPr>
          <p:spPr bwMode="auto">
            <a:xfrm>
              <a:off x="379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1" name="Oval 4669"/>
            <p:cNvSpPr>
              <a:spLocks noChangeArrowheads="1"/>
            </p:cNvSpPr>
            <p:nvPr/>
          </p:nvSpPr>
          <p:spPr bwMode="auto">
            <a:xfrm>
              <a:off x="364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2" name="Oval 4670"/>
            <p:cNvSpPr>
              <a:spLocks noChangeArrowheads="1"/>
            </p:cNvSpPr>
            <p:nvPr/>
          </p:nvSpPr>
          <p:spPr bwMode="auto">
            <a:xfrm>
              <a:off x="369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3" name="Oval 4671"/>
            <p:cNvSpPr>
              <a:spLocks noChangeArrowheads="1"/>
            </p:cNvSpPr>
            <p:nvPr/>
          </p:nvSpPr>
          <p:spPr bwMode="auto">
            <a:xfrm>
              <a:off x="4032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4" name="Oval 4672"/>
            <p:cNvSpPr>
              <a:spLocks noChangeArrowheads="1"/>
            </p:cNvSpPr>
            <p:nvPr/>
          </p:nvSpPr>
          <p:spPr bwMode="auto">
            <a:xfrm>
              <a:off x="379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5" name="Oval 4673"/>
            <p:cNvSpPr>
              <a:spLocks noChangeArrowheads="1"/>
            </p:cNvSpPr>
            <p:nvPr/>
          </p:nvSpPr>
          <p:spPr bwMode="auto">
            <a:xfrm>
              <a:off x="374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6" name="Oval 4674"/>
            <p:cNvSpPr>
              <a:spLocks noChangeArrowheads="1"/>
            </p:cNvSpPr>
            <p:nvPr/>
          </p:nvSpPr>
          <p:spPr bwMode="auto">
            <a:xfrm>
              <a:off x="379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7" name="Oval 4675"/>
            <p:cNvSpPr>
              <a:spLocks noChangeArrowheads="1"/>
            </p:cNvSpPr>
            <p:nvPr/>
          </p:nvSpPr>
          <p:spPr bwMode="auto">
            <a:xfrm>
              <a:off x="374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8" name="Oval 4676"/>
            <p:cNvSpPr>
              <a:spLocks noChangeArrowheads="1"/>
            </p:cNvSpPr>
            <p:nvPr/>
          </p:nvSpPr>
          <p:spPr bwMode="auto">
            <a:xfrm>
              <a:off x="379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69" name="Oval 4677"/>
            <p:cNvSpPr>
              <a:spLocks noChangeArrowheads="1"/>
            </p:cNvSpPr>
            <p:nvPr/>
          </p:nvSpPr>
          <p:spPr bwMode="auto">
            <a:xfrm>
              <a:off x="403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0" name="Oval 4678"/>
            <p:cNvSpPr>
              <a:spLocks noChangeArrowheads="1"/>
            </p:cNvSpPr>
            <p:nvPr/>
          </p:nvSpPr>
          <p:spPr bwMode="auto">
            <a:xfrm>
              <a:off x="403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1" name="Oval 4679"/>
            <p:cNvSpPr>
              <a:spLocks noChangeArrowheads="1"/>
            </p:cNvSpPr>
            <p:nvPr/>
          </p:nvSpPr>
          <p:spPr bwMode="auto">
            <a:xfrm>
              <a:off x="3456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2" name="Oval 4680"/>
            <p:cNvSpPr>
              <a:spLocks noChangeArrowheads="1"/>
            </p:cNvSpPr>
            <p:nvPr/>
          </p:nvSpPr>
          <p:spPr bwMode="auto">
            <a:xfrm>
              <a:off x="35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3" name="Oval 4681"/>
            <p:cNvSpPr>
              <a:spLocks noChangeArrowheads="1"/>
            </p:cNvSpPr>
            <p:nvPr/>
          </p:nvSpPr>
          <p:spPr bwMode="auto">
            <a:xfrm>
              <a:off x="3648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4" name="Oval 4682"/>
            <p:cNvSpPr>
              <a:spLocks noChangeArrowheads="1"/>
            </p:cNvSpPr>
            <p:nvPr/>
          </p:nvSpPr>
          <p:spPr bwMode="auto">
            <a:xfrm>
              <a:off x="3696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5" name="Oval 4683"/>
            <p:cNvSpPr>
              <a:spLocks noChangeArrowheads="1"/>
            </p:cNvSpPr>
            <p:nvPr/>
          </p:nvSpPr>
          <p:spPr bwMode="auto">
            <a:xfrm>
              <a:off x="3600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6" name="Oval 4684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7" name="Oval 4685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8" name="Oval 4686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79" name="Oval 4687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0" name="Oval 4688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1" name="Oval 4689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2" name="Oval 4690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3" name="Oval 4691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4" name="Oval 4692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5" name="Oval 4693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6" name="Oval 4694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7" name="Oval 4695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8" name="Oval 4696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89" name="Oval 4697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0" name="Oval 4698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1" name="Oval 4699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2" name="Oval 4700"/>
            <p:cNvSpPr>
              <a:spLocks noChangeArrowheads="1"/>
            </p:cNvSpPr>
            <p:nvPr/>
          </p:nvSpPr>
          <p:spPr bwMode="auto">
            <a:xfrm>
              <a:off x="36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3" name="Oval 4701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4" name="Oval 4702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5" name="Oval 4703"/>
            <p:cNvSpPr>
              <a:spLocks noChangeArrowheads="1"/>
            </p:cNvSpPr>
            <p:nvPr/>
          </p:nvSpPr>
          <p:spPr bwMode="auto">
            <a:xfrm>
              <a:off x="36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6" name="Oval 4704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7" name="Oval 4705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8" name="Oval 4706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899" name="Oval 4707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0" name="Oval 4708"/>
            <p:cNvSpPr>
              <a:spLocks noChangeArrowheads="1"/>
            </p:cNvSpPr>
            <p:nvPr/>
          </p:nvSpPr>
          <p:spPr bwMode="auto">
            <a:xfrm>
              <a:off x="36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1" name="Oval 4709"/>
            <p:cNvSpPr>
              <a:spLocks noChangeArrowheads="1"/>
            </p:cNvSpPr>
            <p:nvPr/>
          </p:nvSpPr>
          <p:spPr bwMode="auto">
            <a:xfrm>
              <a:off x="36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2" name="Oval 4710"/>
            <p:cNvSpPr>
              <a:spLocks noChangeArrowheads="1"/>
            </p:cNvSpPr>
            <p:nvPr/>
          </p:nvSpPr>
          <p:spPr bwMode="auto">
            <a:xfrm>
              <a:off x="379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3" name="Oval 4711"/>
            <p:cNvSpPr>
              <a:spLocks noChangeArrowheads="1"/>
            </p:cNvSpPr>
            <p:nvPr/>
          </p:nvSpPr>
          <p:spPr bwMode="auto">
            <a:xfrm>
              <a:off x="374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4" name="Oval 4712"/>
            <p:cNvSpPr>
              <a:spLocks noChangeArrowheads="1"/>
            </p:cNvSpPr>
            <p:nvPr/>
          </p:nvSpPr>
          <p:spPr bwMode="auto">
            <a:xfrm>
              <a:off x="379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5" name="Oval 4713"/>
            <p:cNvSpPr>
              <a:spLocks noChangeArrowheads="1"/>
            </p:cNvSpPr>
            <p:nvPr/>
          </p:nvSpPr>
          <p:spPr bwMode="auto">
            <a:xfrm>
              <a:off x="374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6" name="Oval 4714"/>
            <p:cNvSpPr>
              <a:spLocks noChangeArrowheads="1"/>
            </p:cNvSpPr>
            <p:nvPr/>
          </p:nvSpPr>
          <p:spPr bwMode="auto">
            <a:xfrm>
              <a:off x="379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7" name="Oval 4715"/>
            <p:cNvSpPr>
              <a:spLocks noChangeArrowheads="1"/>
            </p:cNvSpPr>
            <p:nvPr/>
          </p:nvSpPr>
          <p:spPr bwMode="auto">
            <a:xfrm>
              <a:off x="3408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8" name="Oval 4716"/>
            <p:cNvSpPr>
              <a:spLocks noChangeArrowheads="1"/>
            </p:cNvSpPr>
            <p:nvPr/>
          </p:nvSpPr>
          <p:spPr bwMode="auto">
            <a:xfrm>
              <a:off x="34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09" name="Oval 4717"/>
            <p:cNvSpPr>
              <a:spLocks noChangeArrowheads="1"/>
            </p:cNvSpPr>
            <p:nvPr/>
          </p:nvSpPr>
          <p:spPr bwMode="auto">
            <a:xfrm>
              <a:off x="3600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0" name="Oval 4718"/>
            <p:cNvSpPr>
              <a:spLocks noChangeArrowheads="1"/>
            </p:cNvSpPr>
            <p:nvPr/>
          </p:nvSpPr>
          <p:spPr bwMode="auto">
            <a:xfrm>
              <a:off x="3648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1" name="Oval 4719"/>
            <p:cNvSpPr>
              <a:spLocks noChangeArrowheads="1"/>
            </p:cNvSpPr>
            <p:nvPr/>
          </p:nvSpPr>
          <p:spPr bwMode="auto">
            <a:xfrm>
              <a:off x="3552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2" name="Oval 4720"/>
            <p:cNvSpPr>
              <a:spLocks noChangeArrowheads="1"/>
            </p:cNvSpPr>
            <p:nvPr/>
          </p:nvSpPr>
          <p:spPr bwMode="auto">
            <a:xfrm>
              <a:off x="374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3" name="Oval 4721"/>
            <p:cNvSpPr>
              <a:spLocks noChangeArrowheads="1"/>
            </p:cNvSpPr>
            <p:nvPr/>
          </p:nvSpPr>
          <p:spPr bwMode="auto">
            <a:xfrm>
              <a:off x="369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4" name="Oval 4722"/>
            <p:cNvSpPr>
              <a:spLocks noChangeArrowheads="1"/>
            </p:cNvSpPr>
            <p:nvPr/>
          </p:nvSpPr>
          <p:spPr bwMode="auto">
            <a:xfrm>
              <a:off x="374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5" name="Oval 4723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6" name="Oval 4724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7" name="Oval 4725"/>
            <p:cNvSpPr>
              <a:spLocks noChangeArrowheads="1"/>
            </p:cNvSpPr>
            <p:nvPr/>
          </p:nvSpPr>
          <p:spPr bwMode="auto">
            <a:xfrm>
              <a:off x="35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8" name="Oval 4726"/>
            <p:cNvSpPr>
              <a:spLocks noChangeArrowheads="1"/>
            </p:cNvSpPr>
            <p:nvPr/>
          </p:nvSpPr>
          <p:spPr bwMode="auto">
            <a:xfrm>
              <a:off x="369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19" name="Oval 4727"/>
            <p:cNvSpPr>
              <a:spLocks noChangeArrowheads="1"/>
            </p:cNvSpPr>
            <p:nvPr/>
          </p:nvSpPr>
          <p:spPr bwMode="auto">
            <a:xfrm>
              <a:off x="374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0" name="Oval 4728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1" name="Oval 4729"/>
            <p:cNvSpPr>
              <a:spLocks noChangeArrowheads="1"/>
            </p:cNvSpPr>
            <p:nvPr/>
          </p:nvSpPr>
          <p:spPr bwMode="auto">
            <a:xfrm>
              <a:off x="39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2" name="Oval 4730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3" name="Oval 4731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4" name="Oval 4732"/>
            <p:cNvSpPr>
              <a:spLocks noChangeArrowheads="1"/>
            </p:cNvSpPr>
            <p:nvPr/>
          </p:nvSpPr>
          <p:spPr bwMode="auto">
            <a:xfrm>
              <a:off x="35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5" name="Oval 4733"/>
            <p:cNvSpPr>
              <a:spLocks noChangeArrowheads="1"/>
            </p:cNvSpPr>
            <p:nvPr/>
          </p:nvSpPr>
          <p:spPr bwMode="auto">
            <a:xfrm>
              <a:off x="369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6" name="Oval 4734"/>
            <p:cNvSpPr>
              <a:spLocks noChangeArrowheads="1"/>
            </p:cNvSpPr>
            <p:nvPr/>
          </p:nvSpPr>
          <p:spPr bwMode="auto">
            <a:xfrm>
              <a:off x="374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7" name="Oval 4735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8" name="Oval 4736"/>
            <p:cNvSpPr>
              <a:spLocks noChangeArrowheads="1"/>
            </p:cNvSpPr>
            <p:nvPr/>
          </p:nvSpPr>
          <p:spPr bwMode="auto">
            <a:xfrm>
              <a:off x="39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29" name="Oval 4737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0" name="Oval 4738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1" name="Oval 4739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2" name="Oval 4740"/>
            <p:cNvSpPr>
              <a:spLocks noChangeArrowheads="1"/>
            </p:cNvSpPr>
            <p:nvPr/>
          </p:nvSpPr>
          <p:spPr bwMode="auto">
            <a:xfrm>
              <a:off x="39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3" name="Oval 4741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4" name="Oval 4742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5" name="Oval 4743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6" name="Oval 4744"/>
            <p:cNvSpPr>
              <a:spLocks noChangeArrowheads="1"/>
            </p:cNvSpPr>
            <p:nvPr/>
          </p:nvSpPr>
          <p:spPr bwMode="auto">
            <a:xfrm>
              <a:off x="39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7" name="Oval 4745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8" name="Oval 4746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39" name="Oval 4747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0" name="Oval 4748"/>
            <p:cNvSpPr>
              <a:spLocks noChangeArrowheads="1"/>
            </p:cNvSpPr>
            <p:nvPr/>
          </p:nvSpPr>
          <p:spPr bwMode="auto">
            <a:xfrm>
              <a:off x="36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1" name="Oval 4749"/>
            <p:cNvSpPr>
              <a:spLocks noChangeArrowheads="1"/>
            </p:cNvSpPr>
            <p:nvPr/>
          </p:nvSpPr>
          <p:spPr bwMode="auto">
            <a:xfrm>
              <a:off x="36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2" name="Oval 4750"/>
            <p:cNvSpPr>
              <a:spLocks noChangeArrowheads="1"/>
            </p:cNvSpPr>
            <p:nvPr/>
          </p:nvSpPr>
          <p:spPr bwMode="auto">
            <a:xfrm>
              <a:off x="3984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3" name="Oval 4751"/>
            <p:cNvSpPr>
              <a:spLocks noChangeArrowheads="1"/>
            </p:cNvSpPr>
            <p:nvPr/>
          </p:nvSpPr>
          <p:spPr bwMode="auto">
            <a:xfrm>
              <a:off x="374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4" name="Oval 4752"/>
            <p:cNvSpPr>
              <a:spLocks noChangeArrowheads="1"/>
            </p:cNvSpPr>
            <p:nvPr/>
          </p:nvSpPr>
          <p:spPr bwMode="auto">
            <a:xfrm>
              <a:off x="36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5" name="Oval 4753"/>
            <p:cNvSpPr>
              <a:spLocks noChangeArrowheads="1"/>
            </p:cNvSpPr>
            <p:nvPr/>
          </p:nvSpPr>
          <p:spPr bwMode="auto">
            <a:xfrm>
              <a:off x="374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6" name="Oval 4754"/>
            <p:cNvSpPr>
              <a:spLocks noChangeArrowheads="1"/>
            </p:cNvSpPr>
            <p:nvPr/>
          </p:nvSpPr>
          <p:spPr bwMode="auto">
            <a:xfrm>
              <a:off x="36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7" name="Oval 4755"/>
            <p:cNvSpPr>
              <a:spLocks noChangeArrowheads="1"/>
            </p:cNvSpPr>
            <p:nvPr/>
          </p:nvSpPr>
          <p:spPr bwMode="auto">
            <a:xfrm>
              <a:off x="374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8" name="Oval 4756"/>
            <p:cNvSpPr>
              <a:spLocks noChangeArrowheads="1"/>
            </p:cNvSpPr>
            <p:nvPr/>
          </p:nvSpPr>
          <p:spPr bwMode="auto">
            <a:xfrm>
              <a:off x="398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49" name="Oval 4757"/>
            <p:cNvSpPr>
              <a:spLocks noChangeArrowheads="1"/>
            </p:cNvSpPr>
            <p:nvPr/>
          </p:nvSpPr>
          <p:spPr bwMode="auto">
            <a:xfrm>
              <a:off x="398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0" name="Oval 4758"/>
            <p:cNvSpPr>
              <a:spLocks noChangeArrowheads="1"/>
            </p:cNvSpPr>
            <p:nvPr/>
          </p:nvSpPr>
          <p:spPr bwMode="auto">
            <a:xfrm>
              <a:off x="355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1" name="Oval 4759"/>
            <p:cNvSpPr>
              <a:spLocks noChangeArrowheads="1"/>
            </p:cNvSpPr>
            <p:nvPr/>
          </p:nvSpPr>
          <p:spPr bwMode="auto">
            <a:xfrm>
              <a:off x="36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2" name="Oval 4760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3" name="Oval 4761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4" name="Oval 4762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5" name="Oval 4763"/>
            <p:cNvSpPr>
              <a:spLocks noChangeArrowheads="1"/>
            </p:cNvSpPr>
            <p:nvPr/>
          </p:nvSpPr>
          <p:spPr bwMode="auto">
            <a:xfrm>
              <a:off x="3888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6" name="Oval 4764"/>
            <p:cNvSpPr>
              <a:spLocks noChangeArrowheads="1"/>
            </p:cNvSpPr>
            <p:nvPr/>
          </p:nvSpPr>
          <p:spPr bwMode="auto">
            <a:xfrm>
              <a:off x="384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7" name="Oval 4765"/>
            <p:cNvSpPr>
              <a:spLocks noChangeArrowheads="1"/>
            </p:cNvSpPr>
            <p:nvPr/>
          </p:nvSpPr>
          <p:spPr bwMode="auto">
            <a:xfrm>
              <a:off x="388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8" name="Oval 4766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59" name="Oval 4767"/>
            <p:cNvSpPr>
              <a:spLocks noChangeArrowheads="1"/>
            </p:cNvSpPr>
            <p:nvPr/>
          </p:nvSpPr>
          <p:spPr bwMode="auto">
            <a:xfrm>
              <a:off x="36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0" name="Oval 4768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1" name="Oval 4769"/>
            <p:cNvSpPr>
              <a:spLocks noChangeArrowheads="1"/>
            </p:cNvSpPr>
            <p:nvPr/>
          </p:nvSpPr>
          <p:spPr bwMode="auto">
            <a:xfrm>
              <a:off x="384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2" name="Oval 4770"/>
            <p:cNvSpPr>
              <a:spLocks noChangeArrowheads="1"/>
            </p:cNvSpPr>
            <p:nvPr/>
          </p:nvSpPr>
          <p:spPr bwMode="auto">
            <a:xfrm>
              <a:off x="388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3" name="Oval 4771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4" name="Oval 4772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5" name="Oval 4773"/>
            <p:cNvSpPr>
              <a:spLocks noChangeArrowheads="1"/>
            </p:cNvSpPr>
            <p:nvPr/>
          </p:nvSpPr>
          <p:spPr bwMode="auto">
            <a:xfrm>
              <a:off x="36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6" name="Oval 4774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7" name="Oval 4775"/>
            <p:cNvSpPr>
              <a:spLocks noChangeArrowheads="1"/>
            </p:cNvSpPr>
            <p:nvPr/>
          </p:nvSpPr>
          <p:spPr bwMode="auto">
            <a:xfrm>
              <a:off x="384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8" name="Oval 4776"/>
            <p:cNvSpPr>
              <a:spLocks noChangeArrowheads="1"/>
            </p:cNvSpPr>
            <p:nvPr/>
          </p:nvSpPr>
          <p:spPr bwMode="auto">
            <a:xfrm>
              <a:off x="388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69" name="Oval 4777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0" name="Oval 4778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1" name="Oval 4779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2" name="Oval 4780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3" name="Oval 4781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4" name="Oval 4782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5" name="Oval 4783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6" name="Oval 4784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7" name="Oval 4785"/>
            <p:cNvSpPr>
              <a:spLocks noChangeArrowheads="1"/>
            </p:cNvSpPr>
            <p:nvPr/>
          </p:nvSpPr>
          <p:spPr bwMode="auto">
            <a:xfrm>
              <a:off x="384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8" name="Oval 478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79" name="Oval 4787"/>
            <p:cNvSpPr>
              <a:spLocks noChangeArrowheads="1"/>
            </p:cNvSpPr>
            <p:nvPr/>
          </p:nvSpPr>
          <p:spPr bwMode="auto">
            <a:xfrm>
              <a:off x="374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0" name="Oval 4788"/>
            <p:cNvSpPr>
              <a:spLocks noChangeArrowheads="1"/>
            </p:cNvSpPr>
            <p:nvPr/>
          </p:nvSpPr>
          <p:spPr bwMode="auto">
            <a:xfrm>
              <a:off x="379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1" name="Oval 4789"/>
            <p:cNvSpPr>
              <a:spLocks noChangeArrowheads="1"/>
            </p:cNvSpPr>
            <p:nvPr/>
          </p:nvSpPr>
          <p:spPr bwMode="auto">
            <a:xfrm>
              <a:off x="388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2" name="Oval 4790"/>
            <p:cNvSpPr>
              <a:spLocks noChangeArrowheads="1"/>
            </p:cNvSpPr>
            <p:nvPr/>
          </p:nvSpPr>
          <p:spPr bwMode="auto">
            <a:xfrm>
              <a:off x="384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3" name="Oval 4791"/>
            <p:cNvSpPr>
              <a:spLocks noChangeArrowheads="1"/>
            </p:cNvSpPr>
            <p:nvPr/>
          </p:nvSpPr>
          <p:spPr bwMode="auto">
            <a:xfrm>
              <a:off x="388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4" name="Oval 4792"/>
            <p:cNvSpPr>
              <a:spLocks noChangeArrowheads="1"/>
            </p:cNvSpPr>
            <p:nvPr/>
          </p:nvSpPr>
          <p:spPr bwMode="auto">
            <a:xfrm>
              <a:off x="384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5" name="Oval 4793"/>
            <p:cNvSpPr>
              <a:spLocks noChangeArrowheads="1"/>
            </p:cNvSpPr>
            <p:nvPr/>
          </p:nvSpPr>
          <p:spPr bwMode="auto">
            <a:xfrm>
              <a:off x="388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6" name="Oval 4794"/>
            <p:cNvSpPr>
              <a:spLocks noChangeArrowheads="1"/>
            </p:cNvSpPr>
            <p:nvPr/>
          </p:nvSpPr>
          <p:spPr bwMode="auto">
            <a:xfrm>
              <a:off x="350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7" name="Oval 4795"/>
            <p:cNvSpPr>
              <a:spLocks noChangeArrowheads="1"/>
            </p:cNvSpPr>
            <p:nvPr/>
          </p:nvSpPr>
          <p:spPr bwMode="auto">
            <a:xfrm>
              <a:off x="35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8" name="Oval 4796"/>
            <p:cNvSpPr>
              <a:spLocks noChangeArrowheads="1"/>
            </p:cNvSpPr>
            <p:nvPr/>
          </p:nvSpPr>
          <p:spPr bwMode="auto">
            <a:xfrm>
              <a:off x="369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89" name="Oval 4797"/>
            <p:cNvSpPr>
              <a:spLocks noChangeArrowheads="1"/>
            </p:cNvSpPr>
            <p:nvPr/>
          </p:nvSpPr>
          <p:spPr bwMode="auto">
            <a:xfrm>
              <a:off x="374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0" name="Oval 4798"/>
            <p:cNvSpPr>
              <a:spLocks noChangeArrowheads="1"/>
            </p:cNvSpPr>
            <p:nvPr/>
          </p:nvSpPr>
          <p:spPr bwMode="auto">
            <a:xfrm>
              <a:off x="3648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1" name="Oval 4799"/>
            <p:cNvSpPr>
              <a:spLocks noChangeArrowheads="1"/>
            </p:cNvSpPr>
            <p:nvPr/>
          </p:nvSpPr>
          <p:spPr bwMode="auto">
            <a:xfrm>
              <a:off x="384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2" name="Oval 4800"/>
            <p:cNvSpPr>
              <a:spLocks noChangeArrowheads="1"/>
            </p:cNvSpPr>
            <p:nvPr/>
          </p:nvSpPr>
          <p:spPr bwMode="auto">
            <a:xfrm>
              <a:off x="379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3" name="Oval 4801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4" name="Oval 4802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5" name="Oval 4803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6" name="Oval 4804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7" name="Oval 4805"/>
            <p:cNvSpPr>
              <a:spLocks noChangeArrowheads="1"/>
            </p:cNvSpPr>
            <p:nvPr/>
          </p:nvSpPr>
          <p:spPr bwMode="auto">
            <a:xfrm>
              <a:off x="379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8" name="Oval 4806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999" name="Oval 4807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0" name="Oval 4808"/>
            <p:cNvSpPr>
              <a:spLocks noChangeArrowheads="1"/>
            </p:cNvSpPr>
            <p:nvPr/>
          </p:nvSpPr>
          <p:spPr bwMode="auto">
            <a:xfrm>
              <a:off x="4080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1" name="Oval 4809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2" name="Oval 4810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3" name="Oval 4811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4" name="Oval 4812"/>
            <p:cNvSpPr>
              <a:spLocks noChangeArrowheads="1"/>
            </p:cNvSpPr>
            <p:nvPr/>
          </p:nvSpPr>
          <p:spPr bwMode="auto">
            <a:xfrm>
              <a:off x="379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5" name="Oval 4813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6" name="Oval 4814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7" name="Oval 4815"/>
            <p:cNvSpPr>
              <a:spLocks noChangeArrowheads="1"/>
            </p:cNvSpPr>
            <p:nvPr/>
          </p:nvSpPr>
          <p:spPr bwMode="auto">
            <a:xfrm>
              <a:off x="4080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8" name="Oval 4816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09" name="Oval 4817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0" name="Oval 4818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1" name="Oval 4819"/>
            <p:cNvSpPr>
              <a:spLocks noChangeArrowheads="1"/>
            </p:cNvSpPr>
            <p:nvPr/>
          </p:nvSpPr>
          <p:spPr bwMode="auto">
            <a:xfrm>
              <a:off x="4080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2" name="Oval 4820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3" name="Oval 4821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4" name="Oval 4822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5" name="Oval 4823"/>
            <p:cNvSpPr>
              <a:spLocks noChangeArrowheads="1"/>
            </p:cNvSpPr>
            <p:nvPr/>
          </p:nvSpPr>
          <p:spPr bwMode="auto">
            <a:xfrm>
              <a:off x="4080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6" name="Oval 4824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7" name="Oval 4825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8" name="Oval 4826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19" name="Oval 4827"/>
            <p:cNvSpPr>
              <a:spLocks noChangeArrowheads="1"/>
            </p:cNvSpPr>
            <p:nvPr/>
          </p:nvSpPr>
          <p:spPr bwMode="auto">
            <a:xfrm>
              <a:off x="36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0" name="Oval 4828"/>
            <p:cNvSpPr>
              <a:spLocks noChangeArrowheads="1"/>
            </p:cNvSpPr>
            <p:nvPr/>
          </p:nvSpPr>
          <p:spPr bwMode="auto">
            <a:xfrm>
              <a:off x="374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1" name="Oval 4829"/>
            <p:cNvSpPr>
              <a:spLocks noChangeArrowheads="1"/>
            </p:cNvSpPr>
            <p:nvPr/>
          </p:nvSpPr>
          <p:spPr bwMode="auto">
            <a:xfrm>
              <a:off x="4080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2" name="Oval 4830"/>
            <p:cNvSpPr>
              <a:spLocks noChangeArrowheads="1"/>
            </p:cNvSpPr>
            <p:nvPr/>
          </p:nvSpPr>
          <p:spPr bwMode="auto">
            <a:xfrm>
              <a:off x="384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3" name="Oval 4831"/>
            <p:cNvSpPr>
              <a:spLocks noChangeArrowheads="1"/>
            </p:cNvSpPr>
            <p:nvPr/>
          </p:nvSpPr>
          <p:spPr bwMode="auto">
            <a:xfrm>
              <a:off x="3792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4" name="Oval 4832"/>
            <p:cNvSpPr>
              <a:spLocks noChangeArrowheads="1"/>
            </p:cNvSpPr>
            <p:nvPr/>
          </p:nvSpPr>
          <p:spPr bwMode="auto">
            <a:xfrm>
              <a:off x="384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5" name="Oval 4833"/>
            <p:cNvSpPr>
              <a:spLocks noChangeArrowheads="1"/>
            </p:cNvSpPr>
            <p:nvPr/>
          </p:nvSpPr>
          <p:spPr bwMode="auto">
            <a:xfrm>
              <a:off x="3792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6" name="Oval 4834"/>
            <p:cNvSpPr>
              <a:spLocks noChangeArrowheads="1"/>
            </p:cNvSpPr>
            <p:nvPr/>
          </p:nvSpPr>
          <p:spPr bwMode="auto">
            <a:xfrm>
              <a:off x="384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7" name="Oval 4835"/>
            <p:cNvSpPr>
              <a:spLocks noChangeArrowheads="1"/>
            </p:cNvSpPr>
            <p:nvPr/>
          </p:nvSpPr>
          <p:spPr bwMode="auto">
            <a:xfrm>
              <a:off x="4080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8" name="Oval 4836"/>
            <p:cNvSpPr>
              <a:spLocks noChangeArrowheads="1"/>
            </p:cNvSpPr>
            <p:nvPr/>
          </p:nvSpPr>
          <p:spPr bwMode="auto">
            <a:xfrm>
              <a:off x="4080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29" name="Oval 4837"/>
            <p:cNvSpPr>
              <a:spLocks noChangeArrowheads="1"/>
            </p:cNvSpPr>
            <p:nvPr/>
          </p:nvSpPr>
          <p:spPr bwMode="auto">
            <a:xfrm>
              <a:off x="36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0" name="Oval 4838"/>
            <p:cNvSpPr>
              <a:spLocks noChangeArrowheads="1"/>
            </p:cNvSpPr>
            <p:nvPr/>
          </p:nvSpPr>
          <p:spPr bwMode="auto">
            <a:xfrm>
              <a:off x="36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1" name="Oval 4839"/>
            <p:cNvSpPr>
              <a:spLocks noChangeArrowheads="1"/>
            </p:cNvSpPr>
            <p:nvPr/>
          </p:nvSpPr>
          <p:spPr bwMode="auto">
            <a:xfrm>
              <a:off x="384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2" name="Oval 4840"/>
            <p:cNvSpPr>
              <a:spLocks noChangeArrowheads="1"/>
            </p:cNvSpPr>
            <p:nvPr/>
          </p:nvSpPr>
          <p:spPr bwMode="auto">
            <a:xfrm>
              <a:off x="388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3" name="Oval 4841"/>
            <p:cNvSpPr>
              <a:spLocks noChangeArrowheads="1"/>
            </p:cNvSpPr>
            <p:nvPr/>
          </p:nvSpPr>
          <p:spPr bwMode="auto">
            <a:xfrm>
              <a:off x="379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4" name="Oval 4842"/>
            <p:cNvSpPr>
              <a:spLocks noChangeArrowheads="1"/>
            </p:cNvSpPr>
            <p:nvPr/>
          </p:nvSpPr>
          <p:spPr bwMode="auto">
            <a:xfrm>
              <a:off x="3984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5" name="Oval 4843"/>
            <p:cNvSpPr>
              <a:spLocks noChangeArrowheads="1"/>
            </p:cNvSpPr>
            <p:nvPr/>
          </p:nvSpPr>
          <p:spPr bwMode="auto">
            <a:xfrm>
              <a:off x="393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6" name="Oval 4844"/>
            <p:cNvSpPr>
              <a:spLocks noChangeArrowheads="1"/>
            </p:cNvSpPr>
            <p:nvPr/>
          </p:nvSpPr>
          <p:spPr bwMode="auto">
            <a:xfrm>
              <a:off x="39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7" name="Oval 4845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8" name="Oval 4846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39" name="Oval 4847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0" name="Oval 4848"/>
            <p:cNvSpPr>
              <a:spLocks noChangeArrowheads="1"/>
            </p:cNvSpPr>
            <p:nvPr/>
          </p:nvSpPr>
          <p:spPr bwMode="auto">
            <a:xfrm>
              <a:off x="393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1" name="Oval 4849"/>
            <p:cNvSpPr>
              <a:spLocks noChangeArrowheads="1"/>
            </p:cNvSpPr>
            <p:nvPr/>
          </p:nvSpPr>
          <p:spPr bwMode="auto">
            <a:xfrm>
              <a:off x="39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2" name="Oval 4850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3" name="Oval 4851"/>
            <p:cNvSpPr>
              <a:spLocks noChangeArrowheads="1"/>
            </p:cNvSpPr>
            <p:nvPr/>
          </p:nvSpPr>
          <p:spPr bwMode="auto">
            <a:xfrm>
              <a:off x="3984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4" name="Oval 4852"/>
            <p:cNvSpPr>
              <a:spLocks noChangeArrowheads="1"/>
            </p:cNvSpPr>
            <p:nvPr/>
          </p:nvSpPr>
          <p:spPr bwMode="auto">
            <a:xfrm>
              <a:off x="37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5" name="Oval 4853"/>
            <p:cNvSpPr>
              <a:spLocks noChangeArrowheads="1"/>
            </p:cNvSpPr>
            <p:nvPr/>
          </p:nvSpPr>
          <p:spPr bwMode="auto">
            <a:xfrm>
              <a:off x="379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6" name="Oval 4854"/>
            <p:cNvSpPr>
              <a:spLocks noChangeArrowheads="1"/>
            </p:cNvSpPr>
            <p:nvPr/>
          </p:nvSpPr>
          <p:spPr bwMode="auto">
            <a:xfrm>
              <a:off x="393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7" name="Oval 4855"/>
            <p:cNvSpPr>
              <a:spLocks noChangeArrowheads="1"/>
            </p:cNvSpPr>
            <p:nvPr/>
          </p:nvSpPr>
          <p:spPr bwMode="auto">
            <a:xfrm>
              <a:off x="39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8" name="Oval 4856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49" name="Oval 4857"/>
            <p:cNvSpPr>
              <a:spLocks noChangeArrowheads="1"/>
            </p:cNvSpPr>
            <p:nvPr/>
          </p:nvSpPr>
          <p:spPr bwMode="auto">
            <a:xfrm>
              <a:off x="3984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0" name="Oval 4858"/>
            <p:cNvSpPr>
              <a:spLocks noChangeArrowheads="1"/>
            </p:cNvSpPr>
            <p:nvPr/>
          </p:nvSpPr>
          <p:spPr bwMode="auto">
            <a:xfrm>
              <a:off x="384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1" name="Oval 4859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2" name="Oval 4860"/>
            <p:cNvSpPr>
              <a:spLocks noChangeArrowheads="1"/>
            </p:cNvSpPr>
            <p:nvPr/>
          </p:nvSpPr>
          <p:spPr bwMode="auto">
            <a:xfrm>
              <a:off x="3984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3" name="Oval 4861"/>
            <p:cNvSpPr>
              <a:spLocks noChangeArrowheads="1"/>
            </p:cNvSpPr>
            <p:nvPr/>
          </p:nvSpPr>
          <p:spPr bwMode="auto">
            <a:xfrm>
              <a:off x="384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4" name="Oval 4862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5" name="Oval 4863"/>
            <p:cNvSpPr>
              <a:spLocks noChangeArrowheads="1"/>
            </p:cNvSpPr>
            <p:nvPr/>
          </p:nvSpPr>
          <p:spPr bwMode="auto">
            <a:xfrm>
              <a:off x="3984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6" name="Oval 4864"/>
            <p:cNvSpPr>
              <a:spLocks noChangeArrowheads="1"/>
            </p:cNvSpPr>
            <p:nvPr/>
          </p:nvSpPr>
          <p:spPr bwMode="auto">
            <a:xfrm>
              <a:off x="393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7" name="Oval 4865"/>
            <p:cNvSpPr>
              <a:spLocks noChangeArrowheads="1"/>
            </p:cNvSpPr>
            <p:nvPr/>
          </p:nvSpPr>
          <p:spPr bwMode="auto">
            <a:xfrm>
              <a:off x="398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8" name="Oval 4866"/>
            <p:cNvSpPr>
              <a:spLocks noChangeArrowheads="1"/>
            </p:cNvSpPr>
            <p:nvPr/>
          </p:nvSpPr>
          <p:spPr bwMode="auto">
            <a:xfrm>
              <a:off x="384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59" name="Oval 4867"/>
            <p:cNvSpPr>
              <a:spLocks noChangeArrowheads="1"/>
            </p:cNvSpPr>
            <p:nvPr/>
          </p:nvSpPr>
          <p:spPr bwMode="auto">
            <a:xfrm>
              <a:off x="388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0" name="Oval 4868"/>
            <p:cNvSpPr>
              <a:spLocks noChangeArrowheads="1"/>
            </p:cNvSpPr>
            <p:nvPr/>
          </p:nvSpPr>
          <p:spPr bwMode="auto">
            <a:xfrm>
              <a:off x="3984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1" name="Oval 4869"/>
            <p:cNvSpPr>
              <a:spLocks noChangeArrowheads="1"/>
            </p:cNvSpPr>
            <p:nvPr/>
          </p:nvSpPr>
          <p:spPr bwMode="auto">
            <a:xfrm>
              <a:off x="393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2" name="Oval 4870"/>
            <p:cNvSpPr>
              <a:spLocks noChangeArrowheads="1"/>
            </p:cNvSpPr>
            <p:nvPr/>
          </p:nvSpPr>
          <p:spPr bwMode="auto">
            <a:xfrm>
              <a:off x="398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3" name="Oval 4871"/>
            <p:cNvSpPr>
              <a:spLocks noChangeArrowheads="1"/>
            </p:cNvSpPr>
            <p:nvPr/>
          </p:nvSpPr>
          <p:spPr bwMode="auto">
            <a:xfrm>
              <a:off x="393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4" name="Oval 4872"/>
            <p:cNvSpPr>
              <a:spLocks noChangeArrowheads="1"/>
            </p:cNvSpPr>
            <p:nvPr/>
          </p:nvSpPr>
          <p:spPr bwMode="auto">
            <a:xfrm>
              <a:off x="398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5" name="Oval 4873"/>
            <p:cNvSpPr>
              <a:spLocks noChangeArrowheads="1"/>
            </p:cNvSpPr>
            <p:nvPr/>
          </p:nvSpPr>
          <p:spPr bwMode="auto">
            <a:xfrm>
              <a:off x="36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6" name="Oval 4874"/>
            <p:cNvSpPr>
              <a:spLocks noChangeArrowheads="1"/>
            </p:cNvSpPr>
            <p:nvPr/>
          </p:nvSpPr>
          <p:spPr bwMode="auto">
            <a:xfrm>
              <a:off x="36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7" name="Oval 4875"/>
            <p:cNvSpPr>
              <a:spLocks noChangeArrowheads="1"/>
            </p:cNvSpPr>
            <p:nvPr/>
          </p:nvSpPr>
          <p:spPr bwMode="auto">
            <a:xfrm>
              <a:off x="379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8" name="Oval 4876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69" name="Oval 4877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0" name="Oval 4878"/>
            <p:cNvSpPr>
              <a:spLocks noChangeArrowheads="1"/>
            </p:cNvSpPr>
            <p:nvPr/>
          </p:nvSpPr>
          <p:spPr bwMode="auto">
            <a:xfrm>
              <a:off x="393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1" name="Oval 4879"/>
            <p:cNvSpPr>
              <a:spLocks noChangeArrowheads="1"/>
            </p:cNvSpPr>
            <p:nvPr/>
          </p:nvSpPr>
          <p:spPr bwMode="auto">
            <a:xfrm>
              <a:off x="388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2" name="Oval 4880"/>
            <p:cNvSpPr>
              <a:spLocks noChangeArrowheads="1"/>
            </p:cNvSpPr>
            <p:nvPr/>
          </p:nvSpPr>
          <p:spPr bwMode="auto">
            <a:xfrm>
              <a:off x="393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3" name="Oval 4881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4" name="Oval 4882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5" name="Oval 4883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6" name="Oval 4884"/>
            <p:cNvSpPr>
              <a:spLocks noChangeArrowheads="1"/>
            </p:cNvSpPr>
            <p:nvPr/>
          </p:nvSpPr>
          <p:spPr bwMode="auto">
            <a:xfrm>
              <a:off x="388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7" name="Oval 4885"/>
            <p:cNvSpPr>
              <a:spLocks noChangeArrowheads="1"/>
            </p:cNvSpPr>
            <p:nvPr/>
          </p:nvSpPr>
          <p:spPr bwMode="auto">
            <a:xfrm>
              <a:off x="393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8" name="Oval 4886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79" name="Oval 4887"/>
            <p:cNvSpPr>
              <a:spLocks noChangeArrowheads="1"/>
            </p:cNvSpPr>
            <p:nvPr/>
          </p:nvSpPr>
          <p:spPr bwMode="auto">
            <a:xfrm>
              <a:off x="417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0" name="Oval 4888"/>
            <p:cNvSpPr>
              <a:spLocks noChangeArrowheads="1"/>
            </p:cNvSpPr>
            <p:nvPr/>
          </p:nvSpPr>
          <p:spPr bwMode="auto">
            <a:xfrm>
              <a:off x="393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1" name="Oval 4889"/>
            <p:cNvSpPr>
              <a:spLocks noChangeArrowheads="1"/>
            </p:cNvSpPr>
            <p:nvPr/>
          </p:nvSpPr>
          <p:spPr bwMode="auto">
            <a:xfrm>
              <a:off x="36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2" name="Oval 4890"/>
            <p:cNvSpPr>
              <a:spLocks noChangeArrowheads="1"/>
            </p:cNvSpPr>
            <p:nvPr/>
          </p:nvSpPr>
          <p:spPr bwMode="auto">
            <a:xfrm>
              <a:off x="37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3" name="Oval 4891"/>
            <p:cNvSpPr>
              <a:spLocks noChangeArrowheads="1"/>
            </p:cNvSpPr>
            <p:nvPr/>
          </p:nvSpPr>
          <p:spPr bwMode="auto">
            <a:xfrm>
              <a:off x="388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4" name="Oval 4892"/>
            <p:cNvSpPr>
              <a:spLocks noChangeArrowheads="1"/>
            </p:cNvSpPr>
            <p:nvPr/>
          </p:nvSpPr>
          <p:spPr bwMode="auto">
            <a:xfrm>
              <a:off x="393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5" name="Oval 4893"/>
            <p:cNvSpPr>
              <a:spLocks noChangeArrowheads="1"/>
            </p:cNvSpPr>
            <p:nvPr/>
          </p:nvSpPr>
          <p:spPr bwMode="auto">
            <a:xfrm>
              <a:off x="384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6" name="Oval 4894"/>
            <p:cNvSpPr>
              <a:spLocks noChangeArrowheads="1"/>
            </p:cNvSpPr>
            <p:nvPr/>
          </p:nvSpPr>
          <p:spPr bwMode="auto">
            <a:xfrm>
              <a:off x="417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7" name="Oval 4895"/>
            <p:cNvSpPr>
              <a:spLocks noChangeArrowheads="1"/>
            </p:cNvSpPr>
            <p:nvPr/>
          </p:nvSpPr>
          <p:spPr bwMode="auto">
            <a:xfrm>
              <a:off x="393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8" name="Oval 4896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89" name="Oval 4897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0" name="Oval 4898"/>
            <p:cNvSpPr>
              <a:spLocks noChangeArrowheads="1"/>
            </p:cNvSpPr>
            <p:nvPr/>
          </p:nvSpPr>
          <p:spPr bwMode="auto">
            <a:xfrm>
              <a:off x="417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1" name="Oval 4899"/>
            <p:cNvSpPr>
              <a:spLocks noChangeArrowheads="1"/>
            </p:cNvSpPr>
            <p:nvPr/>
          </p:nvSpPr>
          <p:spPr bwMode="auto">
            <a:xfrm>
              <a:off x="393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2" name="Oval 4900"/>
            <p:cNvSpPr>
              <a:spLocks noChangeArrowheads="1"/>
            </p:cNvSpPr>
            <p:nvPr/>
          </p:nvSpPr>
          <p:spPr bwMode="auto">
            <a:xfrm>
              <a:off x="3792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3" name="Oval 4901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4" name="Oval 4902"/>
            <p:cNvSpPr>
              <a:spLocks noChangeArrowheads="1"/>
            </p:cNvSpPr>
            <p:nvPr/>
          </p:nvSpPr>
          <p:spPr bwMode="auto">
            <a:xfrm>
              <a:off x="4176" y="12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5" name="Oval 4903"/>
            <p:cNvSpPr>
              <a:spLocks noChangeArrowheads="1"/>
            </p:cNvSpPr>
            <p:nvPr/>
          </p:nvSpPr>
          <p:spPr bwMode="auto">
            <a:xfrm>
              <a:off x="3936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6" name="Oval 4904"/>
            <p:cNvSpPr>
              <a:spLocks noChangeArrowheads="1"/>
            </p:cNvSpPr>
            <p:nvPr/>
          </p:nvSpPr>
          <p:spPr bwMode="auto">
            <a:xfrm>
              <a:off x="3888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7" name="Oval 4905"/>
            <p:cNvSpPr>
              <a:spLocks noChangeArrowheads="1"/>
            </p:cNvSpPr>
            <p:nvPr/>
          </p:nvSpPr>
          <p:spPr bwMode="auto">
            <a:xfrm>
              <a:off x="393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8" name="Oval 4906"/>
            <p:cNvSpPr>
              <a:spLocks noChangeArrowheads="1"/>
            </p:cNvSpPr>
            <p:nvPr/>
          </p:nvSpPr>
          <p:spPr bwMode="auto">
            <a:xfrm>
              <a:off x="3792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099" name="Oval 4907"/>
            <p:cNvSpPr>
              <a:spLocks noChangeArrowheads="1"/>
            </p:cNvSpPr>
            <p:nvPr/>
          </p:nvSpPr>
          <p:spPr bwMode="auto">
            <a:xfrm>
              <a:off x="384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0" name="Oval 4908"/>
            <p:cNvSpPr>
              <a:spLocks noChangeArrowheads="1"/>
            </p:cNvSpPr>
            <p:nvPr/>
          </p:nvSpPr>
          <p:spPr bwMode="auto">
            <a:xfrm>
              <a:off x="4176" y="12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1" name="Oval 4909"/>
            <p:cNvSpPr>
              <a:spLocks noChangeArrowheads="1"/>
            </p:cNvSpPr>
            <p:nvPr/>
          </p:nvSpPr>
          <p:spPr bwMode="auto">
            <a:xfrm>
              <a:off x="3936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2" name="Oval 4910"/>
            <p:cNvSpPr>
              <a:spLocks noChangeArrowheads="1"/>
            </p:cNvSpPr>
            <p:nvPr/>
          </p:nvSpPr>
          <p:spPr bwMode="auto">
            <a:xfrm>
              <a:off x="3888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3" name="Oval 4911"/>
            <p:cNvSpPr>
              <a:spLocks noChangeArrowheads="1"/>
            </p:cNvSpPr>
            <p:nvPr/>
          </p:nvSpPr>
          <p:spPr bwMode="auto">
            <a:xfrm>
              <a:off x="393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4" name="Oval 4912"/>
            <p:cNvSpPr>
              <a:spLocks noChangeArrowheads="1"/>
            </p:cNvSpPr>
            <p:nvPr/>
          </p:nvSpPr>
          <p:spPr bwMode="auto">
            <a:xfrm>
              <a:off x="3888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5" name="Oval 4913"/>
            <p:cNvSpPr>
              <a:spLocks noChangeArrowheads="1"/>
            </p:cNvSpPr>
            <p:nvPr/>
          </p:nvSpPr>
          <p:spPr bwMode="auto">
            <a:xfrm>
              <a:off x="393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6" name="Oval 4914"/>
            <p:cNvSpPr>
              <a:spLocks noChangeArrowheads="1"/>
            </p:cNvSpPr>
            <p:nvPr/>
          </p:nvSpPr>
          <p:spPr bwMode="auto">
            <a:xfrm>
              <a:off x="417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7" name="Oval 4915"/>
            <p:cNvSpPr>
              <a:spLocks noChangeArrowheads="1"/>
            </p:cNvSpPr>
            <p:nvPr/>
          </p:nvSpPr>
          <p:spPr bwMode="auto">
            <a:xfrm>
              <a:off x="417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8" name="Oval 4916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09" name="Oval 4917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0" name="Oval 4918"/>
            <p:cNvSpPr>
              <a:spLocks noChangeArrowheads="1"/>
            </p:cNvSpPr>
            <p:nvPr/>
          </p:nvSpPr>
          <p:spPr bwMode="auto">
            <a:xfrm>
              <a:off x="4416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1" name="Oval 4919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2" name="Oval 4920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3" name="Oval 4921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4" name="Oval 4922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5" name="Oval 4923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6" name="Oval 4924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7" name="Oval 4925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8" name="Oval 4926"/>
            <p:cNvSpPr>
              <a:spLocks noChangeArrowheads="1"/>
            </p:cNvSpPr>
            <p:nvPr/>
          </p:nvSpPr>
          <p:spPr bwMode="auto">
            <a:xfrm>
              <a:off x="4704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19" name="Oval 4927"/>
            <p:cNvSpPr>
              <a:spLocks noChangeArrowheads="1"/>
            </p:cNvSpPr>
            <p:nvPr/>
          </p:nvSpPr>
          <p:spPr bwMode="auto">
            <a:xfrm>
              <a:off x="4416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0" name="Oval 4928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1" name="Oval 4929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2" name="Oval 4930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3" name="Oval 4931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4" name="Oval 4932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5" name="Oval 4933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6" name="Oval 4934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7" name="Oval 4935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8" name="Oval 4936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29" name="Oval 4937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0" name="Oval 4938"/>
            <p:cNvSpPr>
              <a:spLocks noChangeArrowheads="1"/>
            </p:cNvSpPr>
            <p:nvPr/>
          </p:nvSpPr>
          <p:spPr bwMode="auto">
            <a:xfrm>
              <a:off x="4704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1" name="Oval 4939"/>
            <p:cNvSpPr>
              <a:spLocks noChangeArrowheads="1"/>
            </p:cNvSpPr>
            <p:nvPr/>
          </p:nvSpPr>
          <p:spPr bwMode="auto">
            <a:xfrm>
              <a:off x="4416" y="12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2" name="Oval 4940"/>
            <p:cNvSpPr>
              <a:spLocks noChangeArrowheads="1"/>
            </p:cNvSpPr>
            <p:nvPr/>
          </p:nvSpPr>
          <p:spPr bwMode="auto">
            <a:xfrm>
              <a:off x="4512" y="14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3" name="Oval 4941"/>
            <p:cNvSpPr>
              <a:spLocks noChangeArrowheads="1"/>
            </p:cNvSpPr>
            <p:nvPr/>
          </p:nvSpPr>
          <p:spPr bwMode="auto">
            <a:xfrm>
              <a:off x="4464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4" name="Oval 4942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5" name="Oval 4943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6" name="Oval 4944"/>
            <p:cNvSpPr>
              <a:spLocks noChangeArrowheads="1"/>
            </p:cNvSpPr>
            <p:nvPr/>
          </p:nvSpPr>
          <p:spPr bwMode="auto">
            <a:xfrm>
              <a:off x="4752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7" name="Oval 4945"/>
            <p:cNvSpPr>
              <a:spLocks noChangeArrowheads="1"/>
            </p:cNvSpPr>
            <p:nvPr/>
          </p:nvSpPr>
          <p:spPr bwMode="auto">
            <a:xfrm>
              <a:off x="4464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8" name="Oval 4946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39" name="Oval 4947"/>
            <p:cNvSpPr>
              <a:spLocks noChangeArrowheads="1"/>
            </p:cNvSpPr>
            <p:nvPr/>
          </p:nvSpPr>
          <p:spPr bwMode="auto">
            <a:xfrm>
              <a:off x="4416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0" name="Oval 4948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1" name="Oval 4949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2" name="Oval 4950"/>
            <p:cNvSpPr>
              <a:spLocks noChangeArrowheads="1"/>
            </p:cNvSpPr>
            <p:nvPr/>
          </p:nvSpPr>
          <p:spPr bwMode="auto">
            <a:xfrm>
              <a:off x="4464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3" name="Oval 4951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4" name="Oval 4952"/>
            <p:cNvSpPr>
              <a:spLocks noChangeArrowheads="1"/>
            </p:cNvSpPr>
            <p:nvPr/>
          </p:nvSpPr>
          <p:spPr bwMode="auto">
            <a:xfrm>
              <a:off x="4416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5" name="Oval 4953"/>
            <p:cNvSpPr>
              <a:spLocks noChangeArrowheads="1"/>
            </p:cNvSpPr>
            <p:nvPr/>
          </p:nvSpPr>
          <p:spPr bwMode="auto">
            <a:xfrm>
              <a:off x="4752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6" name="Oval 4954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7" name="Oval 4955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8" name="Oval 4956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49" name="Oval 4957"/>
            <p:cNvSpPr>
              <a:spLocks noChangeArrowheads="1"/>
            </p:cNvSpPr>
            <p:nvPr/>
          </p:nvSpPr>
          <p:spPr bwMode="auto">
            <a:xfrm>
              <a:off x="470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0" name="Oval 4958"/>
            <p:cNvSpPr>
              <a:spLocks noChangeArrowheads="1"/>
            </p:cNvSpPr>
            <p:nvPr/>
          </p:nvSpPr>
          <p:spPr bwMode="auto">
            <a:xfrm>
              <a:off x="441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1" name="Oval 4959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2" name="Oval 4960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3" name="Oval 4961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4" name="Oval 4962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5" name="Oval 4963"/>
            <p:cNvSpPr>
              <a:spLocks noChangeArrowheads="1"/>
            </p:cNvSpPr>
            <p:nvPr/>
          </p:nvSpPr>
          <p:spPr bwMode="auto">
            <a:xfrm>
              <a:off x="4704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6" name="Oval 4964"/>
            <p:cNvSpPr>
              <a:spLocks noChangeArrowheads="1"/>
            </p:cNvSpPr>
            <p:nvPr/>
          </p:nvSpPr>
          <p:spPr bwMode="auto">
            <a:xfrm>
              <a:off x="4416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7" name="Oval 4965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8" name="Oval 4966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59" name="Oval 4967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0" name="Oval 4968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1" name="Oval 4969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2" name="Oval 4970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3" name="Oval 4971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4" name="Oval 4972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5" name="Oval 4973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6" name="Oval 4974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7" name="Oval 4975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8" name="Oval 4976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69" name="Oval 4977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0" name="Oval 4978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1" name="Oval 4979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2" name="Oval 4980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3" name="Oval 4981"/>
            <p:cNvSpPr>
              <a:spLocks noChangeArrowheads="1"/>
            </p:cNvSpPr>
            <p:nvPr/>
          </p:nvSpPr>
          <p:spPr bwMode="auto">
            <a:xfrm>
              <a:off x="475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4" name="Oval 4982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5" name="Oval 4983"/>
            <p:cNvSpPr>
              <a:spLocks noChangeArrowheads="1"/>
            </p:cNvSpPr>
            <p:nvPr/>
          </p:nvSpPr>
          <p:spPr bwMode="auto">
            <a:xfrm>
              <a:off x="4848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6" name="Oval 4984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7" name="Oval 4985"/>
            <p:cNvSpPr>
              <a:spLocks noChangeArrowheads="1"/>
            </p:cNvSpPr>
            <p:nvPr/>
          </p:nvSpPr>
          <p:spPr bwMode="auto">
            <a:xfrm>
              <a:off x="4752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8" name="Oval 4986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79" name="Oval 4987"/>
            <p:cNvSpPr>
              <a:spLocks noChangeArrowheads="1"/>
            </p:cNvSpPr>
            <p:nvPr/>
          </p:nvSpPr>
          <p:spPr bwMode="auto">
            <a:xfrm>
              <a:off x="480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0" name="Oval 4988"/>
            <p:cNvSpPr>
              <a:spLocks noChangeArrowheads="1"/>
            </p:cNvSpPr>
            <p:nvPr/>
          </p:nvSpPr>
          <p:spPr bwMode="auto">
            <a:xfrm>
              <a:off x="4752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1" name="Oval 4989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2" name="Oval 4990"/>
            <p:cNvSpPr>
              <a:spLocks noChangeArrowheads="1"/>
            </p:cNvSpPr>
            <p:nvPr/>
          </p:nvSpPr>
          <p:spPr bwMode="auto">
            <a:xfrm>
              <a:off x="4752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3" name="Oval 4991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4" name="Oval 4992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5" name="Oval 4993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6" name="Oval 4994"/>
            <p:cNvSpPr>
              <a:spLocks noChangeArrowheads="1"/>
            </p:cNvSpPr>
            <p:nvPr/>
          </p:nvSpPr>
          <p:spPr bwMode="auto">
            <a:xfrm>
              <a:off x="4848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7" name="Oval 4995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8" name="Oval 4996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89" name="Oval 4997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0" name="Oval 4998"/>
            <p:cNvSpPr>
              <a:spLocks noChangeArrowheads="1"/>
            </p:cNvSpPr>
            <p:nvPr/>
          </p:nvSpPr>
          <p:spPr bwMode="auto">
            <a:xfrm>
              <a:off x="4800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1" name="Oval 4999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2" name="Oval 5000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3" name="Oval 5001"/>
            <p:cNvSpPr>
              <a:spLocks noChangeArrowheads="1"/>
            </p:cNvSpPr>
            <p:nvPr/>
          </p:nvSpPr>
          <p:spPr bwMode="auto">
            <a:xfrm>
              <a:off x="4752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4" name="Oval 5002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5" name="Oval 5003"/>
            <p:cNvSpPr>
              <a:spLocks noChangeArrowheads="1"/>
            </p:cNvSpPr>
            <p:nvPr/>
          </p:nvSpPr>
          <p:spPr bwMode="auto">
            <a:xfrm>
              <a:off x="4848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6" name="Oval 5004"/>
            <p:cNvSpPr>
              <a:spLocks noChangeArrowheads="1"/>
            </p:cNvSpPr>
            <p:nvPr/>
          </p:nvSpPr>
          <p:spPr bwMode="auto">
            <a:xfrm>
              <a:off x="4800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7" name="Oval 5005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8" name="Oval 5006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199" name="Oval 5007"/>
            <p:cNvSpPr>
              <a:spLocks noChangeArrowheads="1"/>
            </p:cNvSpPr>
            <p:nvPr/>
          </p:nvSpPr>
          <p:spPr bwMode="auto">
            <a:xfrm>
              <a:off x="465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0" name="Oval 5008"/>
            <p:cNvSpPr>
              <a:spLocks noChangeArrowheads="1"/>
            </p:cNvSpPr>
            <p:nvPr/>
          </p:nvSpPr>
          <p:spPr bwMode="auto">
            <a:xfrm>
              <a:off x="4800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1" name="Oval 5009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2" name="Oval 5010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3" name="Oval 5011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4" name="Oval 5012"/>
            <p:cNvSpPr>
              <a:spLocks noChangeArrowheads="1"/>
            </p:cNvSpPr>
            <p:nvPr/>
          </p:nvSpPr>
          <p:spPr bwMode="auto">
            <a:xfrm>
              <a:off x="465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5" name="Oval 5013"/>
            <p:cNvSpPr>
              <a:spLocks noChangeArrowheads="1"/>
            </p:cNvSpPr>
            <p:nvPr/>
          </p:nvSpPr>
          <p:spPr bwMode="auto">
            <a:xfrm>
              <a:off x="4800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6" name="Oval 5014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7" name="Oval 5015"/>
            <p:cNvSpPr>
              <a:spLocks noChangeArrowheads="1"/>
            </p:cNvSpPr>
            <p:nvPr/>
          </p:nvSpPr>
          <p:spPr bwMode="auto">
            <a:xfrm>
              <a:off x="475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8" name="Oval 5016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09" name="Oval 5017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0" name="Oval 5018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1" name="Oval 5019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2" name="Oval 5020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3" name="Oval 5021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4" name="Oval 5022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5" name="Oval 5023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6" name="Oval 5024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7" name="Oval 5025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8" name="Oval 5026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19" name="Oval 5027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0" name="Oval 5028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1" name="Oval 5029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2" name="Oval 5030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3" name="Oval 5031"/>
            <p:cNvSpPr>
              <a:spLocks noChangeArrowheads="1"/>
            </p:cNvSpPr>
            <p:nvPr/>
          </p:nvSpPr>
          <p:spPr bwMode="auto">
            <a:xfrm>
              <a:off x="47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4" name="Oval 5032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5" name="Oval 5033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6" name="Oval 5034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7" name="Oval 5035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8" name="Oval 5036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29" name="Oval 5037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0" name="Oval 5038"/>
            <p:cNvSpPr>
              <a:spLocks noChangeArrowheads="1"/>
            </p:cNvSpPr>
            <p:nvPr/>
          </p:nvSpPr>
          <p:spPr bwMode="auto">
            <a:xfrm>
              <a:off x="4464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1" name="Oval 5039"/>
            <p:cNvSpPr>
              <a:spLocks noChangeArrowheads="1"/>
            </p:cNvSpPr>
            <p:nvPr/>
          </p:nvSpPr>
          <p:spPr bwMode="auto">
            <a:xfrm>
              <a:off x="441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2" name="Oval 5040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3" name="Oval 5041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4" name="Oval 5042"/>
            <p:cNvSpPr>
              <a:spLocks noChangeArrowheads="1"/>
            </p:cNvSpPr>
            <p:nvPr/>
          </p:nvSpPr>
          <p:spPr bwMode="auto">
            <a:xfrm>
              <a:off x="4704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5" name="Oval 5043"/>
            <p:cNvSpPr>
              <a:spLocks noChangeArrowheads="1"/>
            </p:cNvSpPr>
            <p:nvPr/>
          </p:nvSpPr>
          <p:spPr bwMode="auto">
            <a:xfrm>
              <a:off x="441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6" name="Oval 5044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7" name="Oval 5045"/>
            <p:cNvSpPr>
              <a:spLocks noChangeArrowheads="1"/>
            </p:cNvSpPr>
            <p:nvPr/>
          </p:nvSpPr>
          <p:spPr bwMode="auto">
            <a:xfrm>
              <a:off x="470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8" name="Oval 5046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39" name="Oval 5047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0" name="Oval 5048"/>
            <p:cNvSpPr>
              <a:spLocks noChangeArrowheads="1"/>
            </p:cNvSpPr>
            <p:nvPr/>
          </p:nvSpPr>
          <p:spPr bwMode="auto">
            <a:xfrm>
              <a:off x="441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1" name="Oval 5049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2" name="Oval 5050"/>
            <p:cNvSpPr>
              <a:spLocks noChangeArrowheads="1"/>
            </p:cNvSpPr>
            <p:nvPr/>
          </p:nvSpPr>
          <p:spPr bwMode="auto">
            <a:xfrm>
              <a:off x="470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3" name="Oval 5051"/>
            <p:cNvSpPr>
              <a:spLocks noChangeArrowheads="1"/>
            </p:cNvSpPr>
            <p:nvPr/>
          </p:nvSpPr>
          <p:spPr bwMode="auto">
            <a:xfrm>
              <a:off x="4704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4" name="Oval 5052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5" name="Oval 5053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6" name="Oval 5054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7" name="Oval 5055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8" name="Oval 5056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49" name="Oval 5057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0" name="Oval 5058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1" name="Oval 5059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2" name="Oval 5060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3" name="Oval 5061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4" name="Oval 5062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5" name="Oval 5063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6" name="Oval 5064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7" name="Oval 5065"/>
            <p:cNvSpPr>
              <a:spLocks noChangeArrowheads="1"/>
            </p:cNvSpPr>
            <p:nvPr/>
          </p:nvSpPr>
          <p:spPr bwMode="auto">
            <a:xfrm>
              <a:off x="441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8" name="Oval 5066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59" name="Oval 5067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0" name="Oval 5068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1" name="Oval 5069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2" name="Oval 5070"/>
            <p:cNvSpPr>
              <a:spLocks noChangeArrowheads="1"/>
            </p:cNvSpPr>
            <p:nvPr/>
          </p:nvSpPr>
          <p:spPr bwMode="auto">
            <a:xfrm>
              <a:off x="47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3" name="Oval 5071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4" name="Oval 5072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5" name="Oval 5073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6" name="Oval 5074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7" name="Oval 5075"/>
            <p:cNvSpPr>
              <a:spLocks noChangeArrowheads="1"/>
            </p:cNvSpPr>
            <p:nvPr/>
          </p:nvSpPr>
          <p:spPr bwMode="auto">
            <a:xfrm>
              <a:off x="4704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8" name="Oval 5076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69" name="Oval 5077"/>
            <p:cNvSpPr>
              <a:spLocks noChangeArrowheads="1"/>
            </p:cNvSpPr>
            <p:nvPr/>
          </p:nvSpPr>
          <p:spPr bwMode="auto">
            <a:xfrm>
              <a:off x="470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0" name="Oval 5078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1" name="Oval 5079"/>
            <p:cNvSpPr>
              <a:spLocks noChangeArrowheads="1"/>
            </p:cNvSpPr>
            <p:nvPr/>
          </p:nvSpPr>
          <p:spPr bwMode="auto">
            <a:xfrm>
              <a:off x="48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2" name="Oval 5080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3" name="Oval 5081"/>
            <p:cNvSpPr>
              <a:spLocks noChangeArrowheads="1"/>
            </p:cNvSpPr>
            <p:nvPr/>
          </p:nvSpPr>
          <p:spPr bwMode="auto">
            <a:xfrm>
              <a:off x="4704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4" name="Oval 5082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5" name="Oval 5083"/>
            <p:cNvSpPr>
              <a:spLocks noChangeArrowheads="1"/>
            </p:cNvSpPr>
            <p:nvPr/>
          </p:nvSpPr>
          <p:spPr bwMode="auto">
            <a:xfrm>
              <a:off x="475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6" name="Oval 5084"/>
            <p:cNvSpPr>
              <a:spLocks noChangeArrowheads="1"/>
            </p:cNvSpPr>
            <p:nvPr/>
          </p:nvSpPr>
          <p:spPr bwMode="auto">
            <a:xfrm>
              <a:off x="47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7" name="Oval 5085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8" name="Oval 5086"/>
            <p:cNvSpPr>
              <a:spLocks noChangeArrowheads="1"/>
            </p:cNvSpPr>
            <p:nvPr/>
          </p:nvSpPr>
          <p:spPr bwMode="auto">
            <a:xfrm>
              <a:off x="4704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79" name="Oval 5087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0" name="Oval 5088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1" name="Oval 5089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2" name="Oval 5090"/>
            <p:cNvSpPr>
              <a:spLocks noChangeArrowheads="1"/>
            </p:cNvSpPr>
            <p:nvPr/>
          </p:nvSpPr>
          <p:spPr bwMode="auto">
            <a:xfrm>
              <a:off x="4800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3" name="Oval 5091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4" name="Oval 5092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5" name="Oval 5093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6" name="Oval 5094"/>
            <p:cNvSpPr>
              <a:spLocks noChangeArrowheads="1"/>
            </p:cNvSpPr>
            <p:nvPr/>
          </p:nvSpPr>
          <p:spPr bwMode="auto">
            <a:xfrm>
              <a:off x="47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7" name="Oval 5095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8" name="Oval 5096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89" name="Oval 5097"/>
            <p:cNvSpPr>
              <a:spLocks noChangeArrowheads="1"/>
            </p:cNvSpPr>
            <p:nvPr/>
          </p:nvSpPr>
          <p:spPr bwMode="auto">
            <a:xfrm>
              <a:off x="4704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0" name="Oval 5098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1" name="Oval 5099"/>
            <p:cNvSpPr>
              <a:spLocks noChangeArrowheads="1"/>
            </p:cNvSpPr>
            <p:nvPr/>
          </p:nvSpPr>
          <p:spPr bwMode="auto">
            <a:xfrm>
              <a:off x="4800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2" name="Oval 5100"/>
            <p:cNvSpPr>
              <a:spLocks noChangeArrowheads="1"/>
            </p:cNvSpPr>
            <p:nvPr/>
          </p:nvSpPr>
          <p:spPr bwMode="auto">
            <a:xfrm>
              <a:off x="47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3" name="Oval 5101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4" name="Oval 5102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5" name="Oval 5103"/>
            <p:cNvSpPr>
              <a:spLocks noChangeArrowheads="1"/>
            </p:cNvSpPr>
            <p:nvPr/>
          </p:nvSpPr>
          <p:spPr bwMode="auto">
            <a:xfrm>
              <a:off x="460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6" name="Oval 5104"/>
            <p:cNvSpPr>
              <a:spLocks noChangeArrowheads="1"/>
            </p:cNvSpPr>
            <p:nvPr/>
          </p:nvSpPr>
          <p:spPr bwMode="auto">
            <a:xfrm>
              <a:off x="47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7" name="Oval 5105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8" name="Oval 5106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299" name="Oval 5107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0" name="Oval 5108"/>
            <p:cNvSpPr>
              <a:spLocks noChangeArrowheads="1"/>
            </p:cNvSpPr>
            <p:nvPr/>
          </p:nvSpPr>
          <p:spPr bwMode="auto">
            <a:xfrm>
              <a:off x="460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1" name="Oval 5109"/>
            <p:cNvSpPr>
              <a:spLocks noChangeArrowheads="1"/>
            </p:cNvSpPr>
            <p:nvPr/>
          </p:nvSpPr>
          <p:spPr bwMode="auto">
            <a:xfrm>
              <a:off x="475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2" name="Oval 5110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3" name="Oval 5111"/>
            <p:cNvSpPr>
              <a:spLocks noChangeArrowheads="1"/>
            </p:cNvSpPr>
            <p:nvPr/>
          </p:nvSpPr>
          <p:spPr bwMode="auto">
            <a:xfrm>
              <a:off x="470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4" name="Oval 5112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5" name="Oval 5113"/>
            <p:cNvSpPr>
              <a:spLocks noChangeArrowheads="1"/>
            </p:cNvSpPr>
            <p:nvPr/>
          </p:nvSpPr>
          <p:spPr bwMode="auto">
            <a:xfrm>
              <a:off x="451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6" name="Oval 5114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7" name="Oval 5115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8" name="Oval 5116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09" name="Oval 5117"/>
            <p:cNvSpPr>
              <a:spLocks noChangeArrowheads="1"/>
            </p:cNvSpPr>
            <p:nvPr/>
          </p:nvSpPr>
          <p:spPr bwMode="auto">
            <a:xfrm>
              <a:off x="4512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0" name="Oval 5118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1" name="Oval 5119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2" name="Oval 5120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3" name="Oval 5121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4" name="Oval 5122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5" name="Oval 5123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6" name="Oval 5124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7" name="Oval 5125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8" name="Oval 5126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19" name="Oval 5127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0" name="Oval 5128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1" name="Oval 5129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2" name="Oval 5130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3" name="Oval 5131"/>
            <p:cNvSpPr>
              <a:spLocks noChangeArrowheads="1"/>
            </p:cNvSpPr>
            <p:nvPr/>
          </p:nvSpPr>
          <p:spPr bwMode="auto">
            <a:xfrm>
              <a:off x="4848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4" name="Oval 5132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5" name="Oval 5133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6" name="Oval 5134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7" name="Oval 5135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8" name="Oval 5136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29" name="Oval 5137"/>
            <p:cNvSpPr>
              <a:spLocks noChangeArrowheads="1"/>
            </p:cNvSpPr>
            <p:nvPr/>
          </p:nvSpPr>
          <p:spPr bwMode="auto">
            <a:xfrm>
              <a:off x="4464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0" name="Oval 5138"/>
            <p:cNvSpPr>
              <a:spLocks noChangeArrowheads="1"/>
            </p:cNvSpPr>
            <p:nvPr/>
          </p:nvSpPr>
          <p:spPr bwMode="auto">
            <a:xfrm>
              <a:off x="4512" y="13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1" name="Oval 5139"/>
            <p:cNvSpPr>
              <a:spLocks noChangeArrowheads="1"/>
            </p:cNvSpPr>
            <p:nvPr/>
          </p:nvSpPr>
          <p:spPr bwMode="auto">
            <a:xfrm>
              <a:off x="4608" y="15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2" name="Oval 5140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3" name="Oval 5141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4" name="Oval 5142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5" name="Oval 5143"/>
            <p:cNvSpPr>
              <a:spLocks noChangeArrowheads="1"/>
            </p:cNvSpPr>
            <p:nvPr/>
          </p:nvSpPr>
          <p:spPr bwMode="auto">
            <a:xfrm>
              <a:off x="4848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6" name="Oval 5144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7" name="Oval 5145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8" name="Oval 5146"/>
            <p:cNvSpPr>
              <a:spLocks noChangeArrowheads="1"/>
            </p:cNvSpPr>
            <p:nvPr/>
          </p:nvSpPr>
          <p:spPr bwMode="auto">
            <a:xfrm>
              <a:off x="4512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39" name="Oval 5147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0" name="Oval 5148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1" name="Oval 5149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2" name="Oval 5150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3" name="Oval 5151"/>
            <p:cNvSpPr>
              <a:spLocks noChangeArrowheads="1"/>
            </p:cNvSpPr>
            <p:nvPr/>
          </p:nvSpPr>
          <p:spPr bwMode="auto">
            <a:xfrm>
              <a:off x="4512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4" name="Oval 5152"/>
            <p:cNvSpPr>
              <a:spLocks noChangeArrowheads="1"/>
            </p:cNvSpPr>
            <p:nvPr/>
          </p:nvSpPr>
          <p:spPr bwMode="auto">
            <a:xfrm>
              <a:off x="4848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5" name="Oval 5153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6" name="Oval 5154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7" name="Oval 5155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8" name="Oval 5156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49" name="Oval 5157"/>
            <p:cNvSpPr>
              <a:spLocks noChangeArrowheads="1"/>
            </p:cNvSpPr>
            <p:nvPr/>
          </p:nvSpPr>
          <p:spPr bwMode="auto">
            <a:xfrm>
              <a:off x="451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0" name="Oval 5158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1" name="Oval 5159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2" name="Oval 5160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3" name="Oval 5161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4" name="Oval 5162"/>
            <p:cNvSpPr>
              <a:spLocks noChangeArrowheads="1"/>
            </p:cNvSpPr>
            <p:nvPr/>
          </p:nvSpPr>
          <p:spPr bwMode="auto">
            <a:xfrm>
              <a:off x="446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5" name="Oval 5163"/>
            <p:cNvSpPr>
              <a:spLocks noChangeArrowheads="1"/>
            </p:cNvSpPr>
            <p:nvPr/>
          </p:nvSpPr>
          <p:spPr bwMode="auto">
            <a:xfrm>
              <a:off x="4512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6" name="Oval 5164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7" name="Oval 5165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8" name="Oval 5166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59" name="Oval 5167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0" name="Oval 5168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1" name="Oval 5169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2" name="Oval 5170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3" name="Oval 5171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4" name="Oval 5172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5" name="Oval 5173"/>
            <p:cNvSpPr>
              <a:spLocks noChangeArrowheads="1"/>
            </p:cNvSpPr>
            <p:nvPr/>
          </p:nvSpPr>
          <p:spPr bwMode="auto">
            <a:xfrm>
              <a:off x="4848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6" name="Oval 5174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7" name="Oval 5175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8" name="Oval 5176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69" name="Oval 5177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0" name="Oval 5178"/>
            <p:cNvSpPr>
              <a:spLocks noChangeArrowheads="1"/>
            </p:cNvSpPr>
            <p:nvPr/>
          </p:nvSpPr>
          <p:spPr bwMode="auto">
            <a:xfrm>
              <a:off x="4848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1" name="Oval 5179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2" name="Oval 5180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3" name="Oval 5181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4" name="Oval 5182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5" name="Oval 5183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6" name="Oval 5184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7" name="Oval 5185"/>
            <p:cNvSpPr>
              <a:spLocks noChangeArrowheads="1"/>
            </p:cNvSpPr>
            <p:nvPr/>
          </p:nvSpPr>
          <p:spPr bwMode="auto">
            <a:xfrm>
              <a:off x="489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8" name="Oval 5186"/>
            <p:cNvSpPr>
              <a:spLocks noChangeArrowheads="1"/>
            </p:cNvSpPr>
            <p:nvPr/>
          </p:nvSpPr>
          <p:spPr bwMode="auto">
            <a:xfrm>
              <a:off x="484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79" name="Oval 5187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0" name="Oval 5188"/>
            <p:cNvSpPr>
              <a:spLocks noChangeArrowheads="1"/>
            </p:cNvSpPr>
            <p:nvPr/>
          </p:nvSpPr>
          <p:spPr bwMode="auto">
            <a:xfrm>
              <a:off x="4848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1" name="Oval 5189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2" name="Oval 5190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3" name="Oval 5191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4" name="Oval 5192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5" name="Oval 5193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6" name="Oval 5194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7" name="Oval 5195"/>
            <p:cNvSpPr>
              <a:spLocks noChangeArrowheads="1"/>
            </p:cNvSpPr>
            <p:nvPr/>
          </p:nvSpPr>
          <p:spPr bwMode="auto">
            <a:xfrm>
              <a:off x="4896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8" name="Oval 5196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89" name="Oval 5197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0" name="Oval 5198"/>
            <p:cNvSpPr>
              <a:spLocks noChangeArrowheads="1"/>
            </p:cNvSpPr>
            <p:nvPr/>
          </p:nvSpPr>
          <p:spPr bwMode="auto">
            <a:xfrm>
              <a:off x="4848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1" name="Oval 5199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2" name="Oval 5200"/>
            <p:cNvSpPr>
              <a:spLocks noChangeArrowheads="1"/>
            </p:cNvSpPr>
            <p:nvPr/>
          </p:nvSpPr>
          <p:spPr bwMode="auto">
            <a:xfrm>
              <a:off x="4896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3" name="Oval 5201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4" name="Oval 5202"/>
            <p:cNvSpPr>
              <a:spLocks noChangeArrowheads="1"/>
            </p:cNvSpPr>
            <p:nvPr/>
          </p:nvSpPr>
          <p:spPr bwMode="auto">
            <a:xfrm>
              <a:off x="475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5" name="Oval 5203"/>
            <p:cNvSpPr>
              <a:spLocks noChangeArrowheads="1"/>
            </p:cNvSpPr>
            <p:nvPr/>
          </p:nvSpPr>
          <p:spPr bwMode="auto">
            <a:xfrm>
              <a:off x="4896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6" name="Oval 5204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7" name="Oval 5205"/>
            <p:cNvSpPr>
              <a:spLocks noChangeArrowheads="1"/>
            </p:cNvSpPr>
            <p:nvPr/>
          </p:nvSpPr>
          <p:spPr bwMode="auto">
            <a:xfrm>
              <a:off x="475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8" name="Oval 5206"/>
            <p:cNvSpPr>
              <a:spLocks noChangeArrowheads="1"/>
            </p:cNvSpPr>
            <p:nvPr/>
          </p:nvSpPr>
          <p:spPr bwMode="auto">
            <a:xfrm>
              <a:off x="4896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399" name="Oval 5207"/>
            <p:cNvSpPr>
              <a:spLocks noChangeArrowheads="1"/>
            </p:cNvSpPr>
            <p:nvPr/>
          </p:nvSpPr>
          <p:spPr bwMode="auto">
            <a:xfrm>
              <a:off x="484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0" name="Oval 5208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1" name="Oval 5209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2" name="Oval 5210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3" name="Oval 5211"/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4" name="Oval 5212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5" name="Oval 5213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6" name="Oval 5214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7" name="Oval 5215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8" name="Oval 5216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09" name="Oval 5217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0" name="Oval 5218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1" name="Oval 5219"/>
            <p:cNvSpPr>
              <a:spLocks noChangeArrowheads="1"/>
            </p:cNvSpPr>
            <p:nvPr/>
          </p:nvSpPr>
          <p:spPr bwMode="auto">
            <a:xfrm>
              <a:off x="441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2" name="Oval 5220"/>
            <p:cNvSpPr>
              <a:spLocks noChangeArrowheads="1"/>
            </p:cNvSpPr>
            <p:nvPr/>
          </p:nvSpPr>
          <p:spPr bwMode="auto">
            <a:xfrm>
              <a:off x="4464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3" name="Oval 5221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4" name="Oval 5222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5" name="Oval 5223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6" name="Oval 5224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7" name="Oval 5225"/>
            <p:cNvSpPr>
              <a:spLocks noChangeArrowheads="1"/>
            </p:cNvSpPr>
            <p:nvPr/>
          </p:nvSpPr>
          <p:spPr bwMode="auto">
            <a:xfrm>
              <a:off x="48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8" name="Oval 5226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19" name="Oval 5227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0" name="Oval 5228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1" name="Oval 5229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2" name="Oval 5230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3" name="Oval 5231"/>
            <p:cNvSpPr>
              <a:spLocks noChangeArrowheads="1"/>
            </p:cNvSpPr>
            <p:nvPr/>
          </p:nvSpPr>
          <p:spPr bwMode="auto">
            <a:xfrm>
              <a:off x="441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4" name="Oval 5232"/>
            <p:cNvSpPr>
              <a:spLocks noChangeArrowheads="1"/>
            </p:cNvSpPr>
            <p:nvPr/>
          </p:nvSpPr>
          <p:spPr bwMode="auto">
            <a:xfrm>
              <a:off x="4464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5" name="Oval 5233"/>
            <p:cNvSpPr>
              <a:spLocks noChangeArrowheads="1"/>
            </p:cNvSpPr>
            <p:nvPr/>
          </p:nvSpPr>
          <p:spPr bwMode="auto">
            <a:xfrm>
              <a:off x="4560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6" name="Oval 5234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7" name="Oval 5235"/>
            <p:cNvSpPr>
              <a:spLocks noChangeArrowheads="1"/>
            </p:cNvSpPr>
            <p:nvPr/>
          </p:nvSpPr>
          <p:spPr bwMode="auto">
            <a:xfrm>
              <a:off x="4560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8" name="Oval 5236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29" name="Oval 5237"/>
            <p:cNvSpPr>
              <a:spLocks noChangeArrowheads="1"/>
            </p:cNvSpPr>
            <p:nvPr/>
          </p:nvSpPr>
          <p:spPr bwMode="auto">
            <a:xfrm>
              <a:off x="4800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0" name="Oval 5238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1" name="Oval 5239"/>
            <p:cNvSpPr>
              <a:spLocks noChangeArrowheads="1"/>
            </p:cNvSpPr>
            <p:nvPr/>
          </p:nvSpPr>
          <p:spPr bwMode="auto">
            <a:xfrm>
              <a:off x="4560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2" name="Oval 5240"/>
            <p:cNvSpPr>
              <a:spLocks noChangeArrowheads="1"/>
            </p:cNvSpPr>
            <p:nvPr/>
          </p:nvSpPr>
          <p:spPr bwMode="auto">
            <a:xfrm>
              <a:off x="4464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3" name="Oval 5241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4" name="Oval 5242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5" name="Oval 5243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6" name="Oval 5244"/>
            <p:cNvSpPr>
              <a:spLocks noChangeArrowheads="1"/>
            </p:cNvSpPr>
            <p:nvPr/>
          </p:nvSpPr>
          <p:spPr bwMode="auto">
            <a:xfrm>
              <a:off x="4560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7" name="Oval 5245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8" name="Oval 5246"/>
            <p:cNvSpPr>
              <a:spLocks noChangeArrowheads="1"/>
            </p:cNvSpPr>
            <p:nvPr/>
          </p:nvSpPr>
          <p:spPr bwMode="auto">
            <a:xfrm>
              <a:off x="4800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39" name="Oval 5247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0" name="Oval 5248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1" name="Oval 5249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2" name="Oval 5250"/>
            <p:cNvSpPr>
              <a:spLocks noChangeArrowheads="1"/>
            </p:cNvSpPr>
            <p:nvPr/>
          </p:nvSpPr>
          <p:spPr bwMode="auto">
            <a:xfrm>
              <a:off x="441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3" name="Oval 5251"/>
            <p:cNvSpPr>
              <a:spLocks noChangeArrowheads="1"/>
            </p:cNvSpPr>
            <p:nvPr/>
          </p:nvSpPr>
          <p:spPr bwMode="auto">
            <a:xfrm>
              <a:off x="446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4" name="Oval 5252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5" name="Oval 5253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6" name="Oval 5254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7" name="Oval 5255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8" name="Oval 5256"/>
            <p:cNvSpPr>
              <a:spLocks noChangeArrowheads="1"/>
            </p:cNvSpPr>
            <p:nvPr/>
          </p:nvSpPr>
          <p:spPr bwMode="auto">
            <a:xfrm>
              <a:off x="441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49" name="Oval 5257"/>
            <p:cNvSpPr>
              <a:spLocks noChangeArrowheads="1"/>
            </p:cNvSpPr>
            <p:nvPr/>
          </p:nvSpPr>
          <p:spPr bwMode="auto">
            <a:xfrm>
              <a:off x="4464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0" name="Oval 5258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1" name="Oval 5259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2" name="Oval 5260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3" name="Oval 5261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4" name="Oval 5262"/>
            <p:cNvSpPr>
              <a:spLocks noChangeArrowheads="1"/>
            </p:cNvSpPr>
            <p:nvPr/>
          </p:nvSpPr>
          <p:spPr bwMode="auto">
            <a:xfrm>
              <a:off x="451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5" name="Oval 5263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6" name="Oval 5264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7" name="Oval 5265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8" name="Oval 5266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59" name="Oval 5267"/>
            <p:cNvSpPr>
              <a:spLocks noChangeArrowheads="1"/>
            </p:cNvSpPr>
            <p:nvPr/>
          </p:nvSpPr>
          <p:spPr bwMode="auto">
            <a:xfrm>
              <a:off x="48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0" name="Oval 5268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1" name="Oval 5269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2" name="Oval 5270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3" name="Oval 5271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4" name="Oval 5272"/>
            <p:cNvSpPr>
              <a:spLocks noChangeArrowheads="1"/>
            </p:cNvSpPr>
            <p:nvPr/>
          </p:nvSpPr>
          <p:spPr bwMode="auto">
            <a:xfrm>
              <a:off x="4800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5" name="Oval 5273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6" name="Oval 5274"/>
            <p:cNvSpPr>
              <a:spLocks noChangeArrowheads="1"/>
            </p:cNvSpPr>
            <p:nvPr/>
          </p:nvSpPr>
          <p:spPr bwMode="auto">
            <a:xfrm>
              <a:off x="48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7" name="Oval 5275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8" name="Oval 5276"/>
            <p:cNvSpPr>
              <a:spLocks noChangeArrowheads="1"/>
            </p:cNvSpPr>
            <p:nvPr/>
          </p:nvSpPr>
          <p:spPr bwMode="auto">
            <a:xfrm>
              <a:off x="48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69" name="Oval 5277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0" name="Oval 5278"/>
            <p:cNvSpPr>
              <a:spLocks noChangeArrowheads="1"/>
            </p:cNvSpPr>
            <p:nvPr/>
          </p:nvSpPr>
          <p:spPr bwMode="auto">
            <a:xfrm>
              <a:off x="4800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1" name="Oval 5279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2" name="Oval 5280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3" name="Oval 5281"/>
            <p:cNvSpPr>
              <a:spLocks noChangeArrowheads="1"/>
            </p:cNvSpPr>
            <p:nvPr/>
          </p:nvSpPr>
          <p:spPr bwMode="auto">
            <a:xfrm>
              <a:off x="4560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4" name="Oval 5282"/>
            <p:cNvSpPr>
              <a:spLocks noChangeArrowheads="1"/>
            </p:cNvSpPr>
            <p:nvPr/>
          </p:nvSpPr>
          <p:spPr bwMode="auto">
            <a:xfrm>
              <a:off x="4800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5" name="Oval 5283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6" name="Oval 5284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7" name="Oval 5285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8" name="Oval 5286"/>
            <p:cNvSpPr>
              <a:spLocks noChangeArrowheads="1"/>
            </p:cNvSpPr>
            <p:nvPr/>
          </p:nvSpPr>
          <p:spPr bwMode="auto">
            <a:xfrm>
              <a:off x="4896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79" name="Oval 5287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0" name="Oval 5288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1" name="Oval 5289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2" name="Oval 5290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3" name="Oval 5291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4" name="Oval 5292"/>
            <p:cNvSpPr>
              <a:spLocks noChangeArrowheads="1"/>
            </p:cNvSpPr>
            <p:nvPr/>
          </p:nvSpPr>
          <p:spPr bwMode="auto">
            <a:xfrm>
              <a:off x="4800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5" name="Oval 5293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6" name="Oval 5294"/>
            <p:cNvSpPr>
              <a:spLocks noChangeArrowheads="1"/>
            </p:cNvSpPr>
            <p:nvPr/>
          </p:nvSpPr>
          <p:spPr bwMode="auto">
            <a:xfrm>
              <a:off x="4896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7" name="Oval 5295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8" name="Oval 5296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89" name="Oval 5297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0" name="Oval 5298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1" name="Oval 5299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2" name="Oval 5300"/>
            <p:cNvSpPr>
              <a:spLocks noChangeArrowheads="1"/>
            </p:cNvSpPr>
            <p:nvPr/>
          </p:nvSpPr>
          <p:spPr bwMode="auto">
            <a:xfrm>
              <a:off x="480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3" name="Oval 5301"/>
            <p:cNvSpPr>
              <a:spLocks noChangeArrowheads="1"/>
            </p:cNvSpPr>
            <p:nvPr/>
          </p:nvSpPr>
          <p:spPr bwMode="auto">
            <a:xfrm>
              <a:off x="460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4" name="Oval 5302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5" name="Oval 5303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6" name="Oval 5304"/>
            <p:cNvSpPr>
              <a:spLocks noChangeArrowheads="1"/>
            </p:cNvSpPr>
            <p:nvPr/>
          </p:nvSpPr>
          <p:spPr bwMode="auto">
            <a:xfrm>
              <a:off x="4608" y="15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7" name="Oval 5305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8" name="Oval 5306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499" name="Oval 5307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0" name="Oval 5308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1" name="Oval 5309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2" name="Oval 5310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3" name="Oval 5311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4" name="Oval 5312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5" name="Oval 5313"/>
            <p:cNvSpPr>
              <a:spLocks noChangeArrowheads="1"/>
            </p:cNvSpPr>
            <p:nvPr/>
          </p:nvSpPr>
          <p:spPr bwMode="auto">
            <a:xfrm>
              <a:off x="4608" y="14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6" name="Oval 5314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7" name="Oval 5315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8" name="Oval 5316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09" name="Oval 5317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0" name="Oval 5318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1" name="Oval 5319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2" name="Oval 5320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3" name="Oval 5321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4" name="Oval 5322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5" name="Oval 5323"/>
            <p:cNvSpPr>
              <a:spLocks noChangeArrowheads="1"/>
            </p:cNvSpPr>
            <p:nvPr/>
          </p:nvSpPr>
          <p:spPr bwMode="auto">
            <a:xfrm>
              <a:off x="4560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6" name="Oval 5324"/>
            <p:cNvSpPr>
              <a:spLocks noChangeArrowheads="1"/>
            </p:cNvSpPr>
            <p:nvPr/>
          </p:nvSpPr>
          <p:spPr bwMode="auto">
            <a:xfrm>
              <a:off x="4608" y="14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7" name="Oval 5325"/>
            <p:cNvSpPr>
              <a:spLocks noChangeArrowheads="1"/>
            </p:cNvSpPr>
            <p:nvPr/>
          </p:nvSpPr>
          <p:spPr bwMode="auto">
            <a:xfrm>
              <a:off x="4704" y="16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8" name="Oval 5326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19" name="Oval 5327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0" name="Oval 5328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1" name="Oval 5329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2" name="Oval 5330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3" name="Oval 5331"/>
            <p:cNvSpPr>
              <a:spLocks noChangeArrowheads="1"/>
            </p:cNvSpPr>
            <p:nvPr/>
          </p:nvSpPr>
          <p:spPr bwMode="auto">
            <a:xfrm>
              <a:off x="4608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4" name="Oval 5332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5" name="Oval 5333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6" name="Oval 5334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7" name="Oval 5335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8" name="Oval 5336"/>
            <p:cNvSpPr>
              <a:spLocks noChangeArrowheads="1"/>
            </p:cNvSpPr>
            <p:nvPr/>
          </p:nvSpPr>
          <p:spPr bwMode="auto">
            <a:xfrm>
              <a:off x="4608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29" name="Oval 5337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0" name="Oval 5338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1" name="Oval 5339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2" name="Oval 5340"/>
            <p:cNvSpPr>
              <a:spLocks noChangeArrowheads="1"/>
            </p:cNvSpPr>
            <p:nvPr/>
          </p:nvSpPr>
          <p:spPr bwMode="auto">
            <a:xfrm>
              <a:off x="460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3" name="Oval 5341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4" name="Oval 5342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5" name="Oval 5343"/>
            <p:cNvSpPr>
              <a:spLocks noChangeArrowheads="1"/>
            </p:cNvSpPr>
            <p:nvPr/>
          </p:nvSpPr>
          <p:spPr bwMode="auto">
            <a:xfrm>
              <a:off x="456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6" name="Oval 5344"/>
            <p:cNvSpPr>
              <a:spLocks noChangeArrowheads="1"/>
            </p:cNvSpPr>
            <p:nvPr/>
          </p:nvSpPr>
          <p:spPr bwMode="auto">
            <a:xfrm>
              <a:off x="4608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7" name="Oval 5345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8" name="Oval 5346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39" name="Oval 5347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0" name="Oval 5348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1" name="Oval 5349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2" name="Oval 5350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3" name="Oval 5351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4" name="Oval 5352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5" name="Oval 5353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6" name="Oval 5354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7" name="Oval 5355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8" name="Oval 5356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49" name="Oval 5357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0" name="Oval 5358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1" name="Oval 5359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2" name="Oval 5360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3" name="Oval 5361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4" name="Oval 5362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5" name="Oval 5363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6" name="Oval 5364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7" name="Oval 5365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8" name="Oval 5366"/>
            <p:cNvSpPr>
              <a:spLocks noChangeArrowheads="1"/>
            </p:cNvSpPr>
            <p:nvPr/>
          </p:nvSpPr>
          <p:spPr bwMode="auto">
            <a:xfrm>
              <a:off x="484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59" name="Oval 5367"/>
            <p:cNvSpPr>
              <a:spLocks noChangeArrowheads="1"/>
            </p:cNvSpPr>
            <p:nvPr/>
          </p:nvSpPr>
          <p:spPr bwMode="auto">
            <a:xfrm>
              <a:off x="484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0" name="Oval 5368"/>
            <p:cNvSpPr>
              <a:spLocks noChangeArrowheads="1"/>
            </p:cNvSpPr>
            <p:nvPr/>
          </p:nvSpPr>
          <p:spPr bwMode="auto">
            <a:xfrm>
              <a:off x="4752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1" name="Oval 5369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2" name="Oval 5370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3" name="Oval 5371"/>
            <p:cNvSpPr>
              <a:spLocks noChangeArrowheads="1"/>
            </p:cNvSpPr>
            <p:nvPr/>
          </p:nvSpPr>
          <p:spPr bwMode="auto">
            <a:xfrm>
              <a:off x="4560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4" name="Oval 5372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5" name="Oval 5373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6" name="Oval 5374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7" name="Oval 5375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8" name="Oval 5376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69" name="Oval 5377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0" name="Oval 5378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1" name="Oval 5379"/>
            <p:cNvSpPr>
              <a:spLocks noChangeArrowheads="1"/>
            </p:cNvSpPr>
            <p:nvPr/>
          </p:nvSpPr>
          <p:spPr bwMode="auto">
            <a:xfrm>
              <a:off x="4512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2" name="Oval 5380"/>
            <p:cNvSpPr>
              <a:spLocks noChangeArrowheads="1"/>
            </p:cNvSpPr>
            <p:nvPr/>
          </p:nvSpPr>
          <p:spPr bwMode="auto">
            <a:xfrm>
              <a:off x="4560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3" name="Oval 5381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4" name="Oval 5382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5" name="Oval 5383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6" name="Oval 5384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7" name="Oval 5385"/>
            <p:cNvSpPr>
              <a:spLocks noChangeArrowheads="1"/>
            </p:cNvSpPr>
            <p:nvPr/>
          </p:nvSpPr>
          <p:spPr bwMode="auto">
            <a:xfrm>
              <a:off x="48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8" name="Oval 5386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79" name="Oval 5387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0" name="Oval 5388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1" name="Oval 5389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2" name="Oval 5390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3" name="Oval 5391"/>
            <p:cNvSpPr>
              <a:spLocks noChangeArrowheads="1"/>
            </p:cNvSpPr>
            <p:nvPr/>
          </p:nvSpPr>
          <p:spPr bwMode="auto">
            <a:xfrm>
              <a:off x="4512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4" name="Oval 5392"/>
            <p:cNvSpPr>
              <a:spLocks noChangeArrowheads="1"/>
            </p:cNvSpPr>
            <p:nvPr/>
          </p:nvSpPr>
          <p:spPr bwMode="auto">
            <a:xfrm>
              <a:off x="4560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5" name="Oval 5393"/>
            <p:cNvSpPr>
              <a:spLocks noChangeArrowheads="1"/>
            </p:cNvSpPr>
            <p:nvPr/>
          </p:nvSpPr>
          <p:spPr bwMode="auto">
            <a:xfrm>
              <a:off x="4656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6" name="Oval 5394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7" name="Oval 5395"/>
            <p:cNvSpPr>
              <a:spLocks noChangeArrowheads="1"/>
            </p:cNvSpPr>
            <p:nvPr/>
          </p:nvSpPr>
          <p:spPr bwMode="auto">
            <a:xfrm>
              <a:off x="465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8" name="Oval 5396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89" name="Oval 5397"/>
            <p:cNvSpPr>
              <a:spLocks noChangeArrowheads="1"/>
            </p:cNvSpPr>
            <p:nvPr/>
          </p:nvSpPr>
          <p:spPr bwMode="auto">
            <a:xfrm>
              <a:off x="4896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0" name="Oval 5398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1" name="Oval 5399"/>
            <p:cNvSpPr>
              <a:spLocks noChangeArrowheads="1"/>
            </p:cNvSpPr>
            <p:nvPr/>
          </p:nvSpPr>
          <p:spPr bwMode="auto">
            <a:xfrm>
              <a:off x="465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2" name="Oval 5400"/>
            <p:cNvSpPr>
              <a:spLocks noChangeArrowheads="1"/>
            </p:cNvSpPr>
            <p:nvPr/>
          </p:nvSpPr>
          <p:spPr bwMode="auto">
            <a:xfrm>
              <a:off x="4560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3" name="Oval 5401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4" name="Oval 5402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5" name="Oval 5403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6" name="Oval 5404"/>
            <p:cNvSpPr>
              <a:spLocks noChangeArrowheads="1"/>
            </p:cNvSpPr>
            <p:nvPr/>
          </p:nvSpPr>
          <p:spPr bwMode="auto">
            <a:xfrm>
              <a:off x="465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7" name="Oval 5405"/>
            <p:cNvSpPr>
              <a:spLocks noChangeArrowheads="1"/>
            </p:cNvSpPr>
            <p:nvPr/>
          </p:nvSpPr>
          <p:spPr bwMode="auto">
            <a:xfrm>
              <a:off x="4560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8" name="Oval 5406"/>
            <p:cNvSpPr>
              <a:spLocks noChangeArrowheads="1"/>
            </p:cNvSpPr>
            <p:nvPr/>
          </p:nvSpPr>
          <p:spPr bwMode="auto">
            <a:xfrm>
              <a:off x="4896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599" name="Oval 5407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0" name="Oval 5408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1" name="Oval 5409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2" name="Oval 5410"/>
            <p:cNvSpPr>
              <a:spLocks noChangeArrowheads="1"/>
            </p:cNvSpPr>
            <p:nvPr/>
          </p:nvSpPr>
          <p:spPr bwMode="auto">
            <a:xfrm>
              <a:off x="451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3" name="Oval 5411"/>
            <p:cNvSpPr>
              <a:spLocks noChangeArrowheads="1"/>
            </p:cNvSpPr>
            <p:nvPr/>
          </p:nvSpPr>
          <p:spPr bwMode="auto">
            <a:xfrm>
              <a:off x="456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4" name="Oval 5412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5" name="Oval 5413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6" name="Oval 5414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7" name="Oval 5415"/>
            <p:cNvSpPr>
              <a:spLocks noChangeArrowheads="1"/>
            </p:cNvSpPr>
            <p:nvPr/>
          </p:nvSpPr>
          <p:spPr bwMode="auto">
            <a:xfrm>
              <a:off x="451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8" name="Oval 5416"/>
            <p:cNvSpPr>
              <a:spLocks noChangeArrowheads="1"/>
            </p:cNvSpPr>
            <p:nvPr/>
          </p:nvSpPr>
          <p:spPr bwMode="auto">
            <a:xfrm>
              <a:off x="4560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09" name="Oval 5417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0" name="Oval 5418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1" name="Oval 5419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2" name="Oval 5420"/>
            <p:cNvSpPr>
              <a:spLocks noChangeArrowheads="1"/>
            </p:cNvSpPr>
            <p:nvPr/>
          </p:nvSpPr>
          <p:spPr bwMode="auto">
            <a:xfrm>
              <a:off x="460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3" name="Oval 5421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4" name="Oval 5422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5" name="Oval 5423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6" name="Oval 5424"/>
            <p:cNvSpPr>
              <a:spLocks noChangeArrowheads="1"/>
            </p:cNvSpPr>
            <p:nvPr/>
          </p:nvSpPr>
          <p:spPr bwMode="auto">
            <a:xfrm>
              <a:off x="48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7" name="Oval 5425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8" name="Oval 5426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19" name="Oval 5427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0" name="Oval 5428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1" name="Oval 5429"/>
            <p:cNvSpPr>
              <a:spLocks noChangeArrowheads="1"/>
            </p:cNvSpPr>
            <p:nvPr/>
          </p:nvSpPr>
          <p:spPr bwMode="auto">
            <a:xfrm>
              <a:off x="4896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2" name="Oval 5430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3" name="Oval 5431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4" name="Oval 5432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5" name="Oval 5433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6" name="Oval 5434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7" name="Oval 5435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8" name="Oval 5436"/>
            <p:cNvSpPr>
              <a:spLocks noChangeArrowheads="1"/>
            </p:cNvSpPr>
            <p:nvPr/>
          </p:nvSpPr>
          <p:spPr bwMode="auto">
            <a:xfrm>
              <a:off x="465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29" name="Oval 5437"/>
            <p:cNvSpPr>
              <a:spLocks noChangeArrowheads="1"/>
            </p:cNvSpPr>
            <p:nvPr/>
          </p:nvSpPr>
          <p:spPr bwMode="auto">
            <a:xfrm>
              <a:off x="4896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0" name="Oval 5438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1" name="Oval 5439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2" name="Oval 5440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3" name="Oval 5441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4" name="Oval 5442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5" name="Oval 5443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6" name="Oval 5444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7" name="Oval 5445"/>
            <p:cNvSpPr>
              <a:spLocks noChangeArrowheads="1"/>
            </p:cNvSpPr>
            <p:nvPr/>
          </p:nvSpPr>
          <p:spPr bwMode="auto">
            <a:xfrm>
              <a:off x="4896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8" name="Oval 5446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39" name="Oval 5447"/>
            <p:cNvSpPr>
              <a:spLocks noChangeArrowheads="1"/>
            </p:cNvSpPr>
            <p:nvPr/>
          </p:nvSpPr>
          <p:spPr bwMode="auto">
            <a:xfrm>
              <a:off x="4704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0" name="Oval 5448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1" name="Oval 5449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2" name="Oval 5450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3" name="Oval 5451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4" name="Oval 5452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5" name="Oval 5453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6" name="Oval 5454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7" name="Oval 5455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8" name="Oval 5456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49" name="Oval 5457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0" name="Oval 5458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1" name="Oval 5459"/>
            <p:cNvSpPr>
              <a:spLocks noChangeArrowheads="1"/>
            </p:cNvSpPr>
            <p:nvPr/>
          </p:nvSpPr>
          <p:spPr bwMode="auto">
            <a:xfrm>
              <a:off x="47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2" name="Oval 5460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3" name="Oval 5461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4" name="Oval 5462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5" name="Oval 5463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6" name="Oval 5464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7" name="Oval 5465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8" name="Oval 5466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59" name="Oval 5467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0" name="Oval 5468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1" name="Oval 5469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2" name="Oval 5470"/>
            <p:cNvSpPr>
              <a:spLocks noChangeArrowheads="1"/>
            </p:cNvSpPr>
            <p:nvPr/>
          </p:nvSpPr>
          <p:spPr bwMode="auto">
            <a:xfrm>
              <a:off x="4704" y="15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3" name="Oval 5471"/>
            <p:cNvSpPr>
              <a:spLocks noChangeArrowheads="1"/>
            </p:cNvSpPr>
            <p:nvPr/>
          </p:nvSpPr>
          <p:spPr bwMode="auto">
            <a:xfrm>
              <a:off x="4800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4" name="Oval 5472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5" name="Oval 5473"/>
            <p:cNvSpPr>
              <a:spLocks noChangeArrowheads="1"/>
            </p:cNvSpPr>
            <p:nvPr/>
          </p:nvSpPr>
          <p:spPr bwMode="auto">
            <a:xfrm>
              <a:off x="480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6" name="Oval 5474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7" name="Oval 5475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8" name="Oval 5476"/>
            <p:cNvSpPr>
              <a:spLocks noChangeArrowheads="1"/>
            </p:cNvSpPr>
            <p:nvPr/>
          </p:nvSpPr>
          <p:spPr bwMode="auto">
            <a:xfrm>
              <a:off x="480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69" name="Oval 5477"/>
            <p:cNvSpPr>
              <a:spLocks noChangeArrowheads="1"/>
            </p:cNvSpPr>
            <p:nvPr/>
          </p:nvSpPr>
          <p:spPr bwMode="auto">
            <a:xfrm>
              <a:off x="4704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0" name="Oval 5478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1" name="Oval 5479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2" name="Oval 5480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3" name="Oval 5481"/>
            <p:cNvSpPr>
              <a:spLocks noChangeArrowheads="1"/>
            </p:cNvSpPr>
            <p:nvPr/>
          </p:nvSpPr>
          <p:spPr bwMode="auto">
            <a:xfrm>
              <a:off x="480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4" name="Oval 5482"/>
            <p:cNvSpPr>
              <a:spLocks noChangeArrowheads="1"/>
            </p:cNvSpPr>
            <p:nvPr/>
          </p:nvSpPr>
          <p:spPr bwMode="auto">
            <a:xfrm>
              <a:off x="4704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5" name="Oval 5483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6" name="Oval 5484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7" name="Oval 5485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8" name="Oval 5486"/>
            <p:cNvSpPr>
              <a:spLocks noChangeArrowheads="1"/>
            </p:cNvSpPr>
            <p:nvPr/>
          </p:nvSpPr>
          <p:spPr bwMode="auto">
            <a:xfrm>
              <a:off x="4704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79" name="Oval 5487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0" name="Oval 5488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1" name="Oval 5489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2" name="Oval 5490"/>
            <p:cNvSpPr>
              <a:spLocks noChangeArrowheads="1"/>
            </p:cNvSpPr>
            <p:nvPr/>
          </p:nvSpPr>
          <p:spPr bwMode="auto">
            <a:xfrm>
              <a:off x="4704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3" name="Oval 5491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4" name="Oval 5492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5" name="Oval 5493"/>
            <p:cNvSpPr>
              <a:spLocks noChangeArrowheads="1"/>
            </p:cNvSpPr>
            <p:nvPr/>
          </p:nvSpPr>
          <p:spPr bwMode="auto">
            <a:xfrm>
              <a:off x="4752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6" name="Oval 5494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7" name="Oval 5495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8" name="Oval 5496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89" name="Oval 5497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0" name="Oval 5498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1" name="Oval 5499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2" name="Oval 5500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3" name="Oval 5501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4" name="Oval 5502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5" name="Oval 5503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6" name="Oval 5504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7" name="Oval 5505"/>
            <p:cNvSpPr>
              <a:spLocks noChangeArrowheads="1"/>
            </p:cNvSpPr>
            <p:nvPr/>
          </p:nvSpPr>
          <p:spPr bwMode="auto">
            <a:xfrm>
              <a:off x="480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8" name="Oval 5506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699" name="Oval 5507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0" name="Oval 5508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1" name="Oval 5509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2" name="Oval 5510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3" name="Oval 5511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4" name="Oval 5512"/>
            <p:cNvSpPr>
              <a:spLocks noChangeArrowheads="1"/>
            </p:cNvSpPr>
            <p:nvPr/>
          </p:nvSpPr>
          <p:spPr bwMode="auto">
            <a:xfrm>
              <a:off x="4848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5" name="Oval 5513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6" name="Oval 5514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7" name="Oval 5515"/>
            <p:cNvSpPr>
              <a:spLocks noChangeArrowheads="1"/>
            </p:cNvSpPr>
            <p:nvPr/>
          </p:nvSpPr>
          <p:spPr bwMode="auto">
            <a:xfrm>
              <a:off x="4656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8" name="Oval 5516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09" name="Oval 5517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0" name="Oval 5518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1" name="Oval 5519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2" name="Oval 5520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3" name="Oval 5521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4" name="Oval 5522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5" name="Oval 5523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6" name="Oval 5524"/>
            <p:cNvSpPr>
              <a:spLocks noChangeArrowheads="1"/>
            </p:cNvSpPr>
            <p:nvPr/>
          </p:nvSpPr>
          <p:spPr bwMode="auto">
            <a:xfrm>
              <a:off x="4656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7" name="Oval 5525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8" name="Oval 5526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19" name="Oval 5527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0" name="Oval 5528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1" name="Oval 5529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2" name="Oval 5530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3" name="Oval 5531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4" name="Oval 5532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5" name="Oval 5533"/>
            <p:cNvSpPr>
              <a:spLocks noChangeArrowheads="1"/>
            </p:cNvSpPr>
            <p:nvPr/>
          </p:nvSpPr>
          <p:spPr bwMode="auto">
            <a:xfrm>
              <a:off x="4608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6" name="Oval 5534"/>
            <p:cNvSpPr>
              <a:spLocks noChangeArrowheads="1"/>
            </p:cNvSpPr>
            <p:nvPr/>
          </p:nvSpPr>
          <p:spPr bwMode="auto">
            <a:xfrm>
              <a:off x="4656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7" name="Oval 5535"/>
            <p:cNvSpPr>
              <a:spLocks noChangeArrowheads="1"/>
            </p:cNvSpPr>
            <p:nvPr/>
          </p:nvSpPr>
          <p:spPr bwMode="auto">
            <a:xfrm>
              <a:off x="4752" y="20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8" name="Oval 5536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29" name="Oval 5537"/>
            <p:cNvSpPr>
              <a:spLocks noChangeArrowheads="1"/>
            </p:cNvSpPr>
            <p:nvPr/>
          </p:nvSpPr>
          <p:spPr bwMode="auto">
            <a:xfrm>
              <a:off x="475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0" name="Oval 5538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1" name="Oval 5539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2" name="Oval 5540"/>
            <p:cNvSpPr>
              <a:spLocks noChangeArrowheads="1"/>
            </p:cNvSpPr>
            <p:nvPr/>
          </p:nvSpPr>
          <p:spPr bwMode="auto">
            <a:xfrm>
              <a:off x="475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3" name="Oval 5541"/>
            <p:cNvSpPr>
              <a:spLocks noChangeArrowheads="1"/>
            </p:cNvSpPr>
            <p:nvPr/>
          </p:nvSpPr>
          <p:spPr bwMode="auto">
            <a:xfrm>
              <a:off x="465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4" name="Oval 5542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5" name="Oval 5543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6" name="Oval 5544"/>
            <p:cNvSpPr>
              <a:spLocks noChangeArrowheads="1"/>
            </p:cNvSpPr>
            <p:nvPr/>
          </p:nvSpPr>
          <p:spPr bwMode="auto">
            <a:xfrm>
              <a:off x="475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7" name="Oval 5545"/>
            <p:cNvSpPr>
              <a:spLocks noChangeArrowheads="1"/>
            </p:cNvSpPr>
            <p:nvPr/>
          </p:nvSpPr>
          <p:spPr bwMode="auto">
            <a:xfrm>
              <a:off x="465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8" name="Oval 5546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39" name="Oval 5547"/>
            <p:cNvSpPr>
              <a:spLocks noChangeArrowheads="1"/>
            </p:cNvSpPr>
            <p:nvPr/>
          </p:nvSpPr>
          <p:spPr bwMode="auto">
            <a:xfrm>
              <a:off x="460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0" name="Oval 5548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1" name="Oval 5549"/>
            <p:cNvSpPr>
              <a:spLocks noChangeArrowheads="1"/>
            </p:cNvSpPr>
            <p:nvPr/>
          </p:nvSpPr>
          <p:spPr bwMode="auto">
            <a:xfrm>
              <a:off x="460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2" name="Oval 5550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3" name="Oval 5551"/>
            <p:cNvSpPr>
              <a:spLocks noChangeArrowheads="1"/>
            </p:cNvSpPr>
            <p:nvPr/>
          </p:nvSpPr>
          <p:spPr bwMode="auto">
            <a:xfrm>
              <a:off x="4704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4" name="Oval 5552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5" name="Oval 5553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6" name="Oval 5554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7" name="Oval 5555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8" name="Oval 5556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49" name="Oval 5557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0" name="Oval 5558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1" name="Oval 5559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2" name="Oval 5560"/>
            <p:cNvSpPr>
              <a:spLocks noChangeArrowheads="1"/>
            </p:cNvSpPr>
            <p:nvPr/>
          </p:nvSpPr>
          <p:spPr bwMode="auto">
            <a:xfrm>
              <a:off x="475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3" name="Oval 5561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4" name="Oval 5562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5" name="Oval 5563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6" name="Oval 5564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7" name="Oval 5565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8" name="Oval 5566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59" name="Oval 5567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0" name="Oval 5568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1" name="Oval 5569"/>
            <p:cNvSpPr>
              <a:spLocks noChangeArrowheads="1"/>
            </p:cNvSpPr>
            <p:nvPr/>
          </p:nvSpPr>
          <p:spPr bwMode="auto">
            <a:xfrm>
              <a:off x="4896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2" name="Oval 5570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3" name="Oval 5571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4" name="Oval 5572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5" name="Oval 5573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6" name="Oval 5574"/>
            <p:cNvSpPr>
              <a:spLocks noChangeArrowheads="1"/>
            </p:cNvSpPr>
            <p:nvPr/>
          </p:nvSpPr>
          <p:spPr bwMode="auto">
            <a:xfrm>
              <a:off x="4752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7" name="Oval 5575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8" name="Oval 5576"/>
            <p:cNvSpPr>
              <a:spLocks noChangeArrowheads="1"/>
            </p:cNvSpPr>
            <p:nvPr/>
          </p:nvSpPr>
          <p:spPr bwMode="auto">
            <a:xfrm>
              <a:off x="4896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69" name="Oval 5577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0" name="Oval 5578"/>
            <p:cNvSpPr>
              <a:spLocks noChangeArrowheads="1"/>
            </p:cNvSpPr>
            <p:nvPr/>
          </p:nvSpPr>
          <p:spPr bwMode="auto">
            <a:xfrm>
              <a:off x="489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1" name="Oval 5579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2" name="Oval 5580"/>
            <p:cNvSpPr>
              <a:spLocks noChangeArrowheads="1"/>
            </p:cNvSpPr>
            <p:nvPr/>
          </p:nvSpPr>
          <p:spPr bwMode="auto">
            <a:xfrm>
              <a:off x="4848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3" name="Oval 5581"/>
            <p:cNvSpPr>
              <a:spLocks noChangeArrowheads="1"/>
            </p:cNvSpPr>
            <p:nvPr/>
          </p:nvSpPr>
          <p:spPr bwMode="auto">
            <a:xfrm>
              <a:off x="489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4" name="Oval 5582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5" name="Oval 5583"/>
            <p:cNvSpPr>
              <a:spLocks noChangeArrowheads="1"/>
            </p:cNvSpPr>
            <p:nvPr/>
          </p:nvSpPr>
          <p:spPr bwMode="auto">
            <a:xfrm>
              <a:off x="48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6" name="Oval 5584"/>
            <p:cNvSpPr>
              <a:spLocks noChangeArrowheads="1"/>
            </p:cNvSpPr>
            <p:nvPr/>
          </p:nvSpPr>
          <p:spPr bwMode="auto">
            <a:xfrm>
              <a:off x="4752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7" name="Oval 5585"/>
            <p:cNvSpPr>
              <a:spLocks noChangeArrowheads="1"/>
            </p:cNvSpPr>
            <p:nvPr/>
          </p:nvSpPr>
          <p:spPr bwMode="auto">
            <a:xfrm>
              <a:off x="4800" y="16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8" name="Oval 5586"/>
            <p:cNvSpPr>
              <a:spLocks noChangeArrowheads="1"/>
            </p:cNvSpPr>
            <p:nvPr/>
          </p:nvSpPr>
          <p:spPr bwMode="auto">
            <a:xfrm>
              <a:off x="4896" y="18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79" name="Oval 5587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0" name="Oval 5588"/>
            <p:cNvSpPr>
              <a:spLocks noChangeArrowheads="1"/>
            </p:cNvSpPr>
            <p:nvPr/>
          </p:nvSpPr>
          <p:spPr bwMode="auto">
            <a:xfrm>
              <a:off x="489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1" name="Oval 5589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2" name="Oval 5590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3" name="Oval 5591"/>
            <p:cNvSpPr>
              <a:spLocks noChangeArrowheads="1"/>
            </p:cNvSpPr>
            <p:nvPr/>
          </p:nvSpPr>
          <p:spPr bwMode="auto">
            <a:xfrm>
              <a:off x="489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4" name="Oval 5592"/>
            <p:cNvSpPr>
              <a:spLocks noChangeArrowheads="1"/>
            </p:cNvSpPr>
            <p:nvPr/>
          </p:nvSpPr>
          <p:spPr bwMode="auto">
            <a:xfrm>
              <a:off x="4800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5" name="Oval 5593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6" name="Oval 5594"/>
            <p:cNvSpPr>
              <a:spLocks noChangeArrowheads="1"/>
            </p:cNvSpPr>
            <p:nvPr/>
          </p:nvSpPr>
          <p:spPr bwMode="auto">
            <a:xfrm>
              <a:off x="4848" y="19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7" name="Oval 5595"/>
            <p:cNvSpPr>
              <a:spLocks noChangeArrowheads="1"/>
            </p:cNvSpPr>
            <p:nvPr/>
          </p:nvSpPr>
          <p:spPr bwMode="auto">
            <a:xfrm>
              <a:off x="489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8" name="Oval 5596"/>
            <p:cNvSpPr>
              <a:spLocks noChangeArrowheads="1"/>
            </p:cNvSpPr>
            <p:nvPr/>
          </p:nvSpPr>
          <p:spPr bwMode="auto">
            <a:xfrm>
              <a:off x="4800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89" name="Oval 5597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0" name="Oval 5598"/>
            <p:cNvSpPr>
              <a:spLocks noChangeArrowheads="1"/>
            </p:cNvSpPr>
            <p:nvPr/>
          </p:nvSpPr>
          <p:spPr bwMode="auto">
            <a:xfrm>
              <a:off x="4752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1" name="Oval 5599"/>
            <p:cNvSpPr>
              <a:spLocks noChangeArrowheads="1"/>
            </p:cNvSpPr>
            <p:nvPr/>
          </p:nvSpPr>
          <p:spPr bwMode="auto">
            <a:xfrm>
              <a:off x="4800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2" name="Oval 5600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3" name="Oval 5601"/>
            <p:cNvSpPr>
              <a:spLocks noChangeArrowheads="1"/>
            </p:cNvSpPr>
            <p:nvPr/>
          </p:nvSpPr>
          <p:spPr bwMode="auto">
            <a:xfrm>
              <a:off x="4752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4" name="Oval 5602"/>
            <p:cNvSpPr>
              <a:spLocks noChangeArrowheads="1"/>
            </p:cNvSpPr>
            <p:nvPr/>
          </p:nvSpPr>
          <p:spPr bwMode="auto">
            <a:xfrm>
              <a:off x="4800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5" name="Oval 5603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6" name="Oval 5604"/>
            <p:cNvSpPr>
              <a:spLocks noChangeArrowheads="1"/>
            </p:cNvSpPr>
            <p:nvPr/>
          </p:nvSpPr>
          <p:spPr bwMode="auto">
            <a:xfrm>
              <a:off x="4848" y="19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7" name="Oval 5605"/>
            <p:cNvSpPr>
              <a:spLocks noChangeArrowheads="1"/>
            </p:cNvSpPr>
            <p:nvPr/>
          </p:nvSpPr>
          <p:spPr bwMode="auto">
            <a:xfrm>
              <a:off x="4896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8" name="Oval 5606"/>
            <p:cNvSpPr>
              <a:spLocks noChangeArrowheads="1"/>
            </p:cNvSpPr>
            <p:nvPr/>
          </p:nvSpPr>
          <p:spPr bwMode="auto">
            <a:xfrm>
              <a:off x="4896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799" name="Oval 5607"/>
            <p:cNvSpPr>
              <a:spLocks noChangeArrowheads="1"/>
            </p:cNvSpPr>
            <p:nvPr/>
          </p:nvSpPr>
          <p:spPr bwMode="auto">
            <a:xfrm>
              <a:off x="489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0" name="Oval 5608"/>
            <p:cNvSpPr>
              <a:spLocks noChangeArrowheads="1"/>
            </p:cNvSpPr>
            <p:nvPr/>
          </p:nvSpPr>
          <p:spPr bwMode="auto">
            <a:xfrm>
              <a:off x="489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1" name="Oval 5609"/>
            <p:cNvSpPr>
              <a:spLocks noChangeArrowheads="1"/>
            </p:cNvSpPr>
            <p:nvPr/>
          </p:nvSpPr>
          <p:spPr bwMode="auto">
            <a:xfrm>
              <a:off x="48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2" name="Oval 5610"/>
            <p:cNvSpPr>
              <a:spLocks noChangeArrowheads="1"/>
            </p:cNvSpPr>
            <p:nvPr/>
          </p:nvSpPr>
          <p:spPr bwMode="auto">
            <a:xfrm>
              <a:off x="4896" y="17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3" name="Oval 5611"/>
            <p:cNvSpPr>
              <a:spLocks noChangeArrowheads="1"/>
            </p:cNvSpPr>
            <p:nvPr/>
          </p:nvSpPr>
          <p:spPr bwMode="auto">
            <a:xfrm>
              <a:off x="48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4" name="Oval 5612"/>
            <p:cNvSpPr>
              <a:spLocks noChangeArrowheads="1"/>
            </p:cNvSpPr>
            <p:nvPr/>
          </p:nvSpPr>
          <p:spPr bwMode="auto">
            <a:xfrm>
              <a:off x="48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5" name="Oval 5613"/>
            <p:cNvSpPr>
              <a:spLocks noChangeArrowheads="1"/>
            </p:cNvSpPr>
            <p:nvPr/>
          </p:nvSpPr>
          <p:spPr bwMode="auto">
            <a:xfrm>
              <a:off x="489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6" name="Oval 5614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7" name="Oval 5615"/>
            <p:cNvSpPr>
              <a:spLocks noChangeArrowheads="1"/>
            </p:cNvSpPr>
            <p:nvPr/>
          </p:nvSpPr>
          <p:spPr bwMode="auto">
            <a:xfrm>
              <a:off x="4896" y="18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8" name="Oval 5616"/>
            <p:cNvSpPr>
              <a:spLocks noChangeArrowheads="1"/>
            </p:cNvSpPr>
            <p:nvPr/>
          </p:nvSpPr>
          <p:spPr bwMode="auto">
            <a:xfrm>
              <a:off x="4896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09" name="Oval 5617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0" name="Oval 5618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1" name="Oval 5619"/>
            <p:cNvSpPr>
              <a:spLocks noChangeArrowheads="1"/>
            </p:cNvSpPr>
            <p:nvPr/>
          </p:nvSpPr>
          <p:spPr bwMode="auto">
            <a:xfrm>
              <a:off x="475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2" name="Oval 5620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3" name="Oval 5621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4" name="Oval 5622"/>
            <p:cNvSpPr>
              <a:spLocks noChangeArrowheads="1"/>
            </p:cNvSpPr>
            <p:nvPr/>
          </p:nvSpPr>
          <p:spPr bwMode="auto">
            <a:xfrm>
              <a:off x="484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5" name="Oval 5623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6" name="Oval 5624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7" name="Oval 5625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8" name="Oval 5626"/>
            <p:cNvSpPr>
              <a:spLocks noChangeArrowheads="1"/>
            </p:cNvSpPr>
            <p:nvPr/>
          </p:nvSpPr>
          <p:spPr bwMode="auto">
            <a:xfrm>
              <a:off x="4704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19" name="Oval 5627"/>
            <p:cNvSpPr>
              <a:spLocks noChangeArrowheads="1"/>
            </p:cNvSpPr>
            <p:nvPr/>
          </p:nvSpPr>
          <p:spPr bwMode="auto">
            <a:xfrm>
              <a:off x="4752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0" name="Oval 5628"/>
            <p:cNvSpPr>
              <a:spLocks noChangeArrowheads="1"/>
            </p:cNvSpPr>
            <p:nvPr/>
          </p:nvSpPr>
          <p:spPr bwMode="auto">
            <a:xfrm>
              <a:off x="484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1" name="Oval 5629"/>
            <p:cNvSpPr>
              <a:spLocks noChangeArrowheads="1"/>
            </p:cNvSpPr>
            <p:nvPr/>
          </p:nvSpPr>
          <p:spPr bwMode="auto">
            <a:xfrm>
              <a:off x="484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2" name="Oval 5630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3" name="Oval 5631"/>
            <p:cNvSpPr>
              <a:spLocks noChangeArrowheads="1"/>
            </p:cNvSpPr>
            <p:nvPr/>
          </p:nvSpPr>
          <p:spPr bwMode="auto">
            <a:xfrm>
              <a:off x="484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4" name="Oval 5632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5" name="Oval 5633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6" name="Oval 5634"/>
            <p:cNvSpPr>
              <a:spLocks noChangeArrowheads="1"/>
            </p:cNvSpPr>
            <p:nvPr/>
          </p:nvSpPr>
          <p:spPr bwMode="auto">
            <a:xfrm>
              <a:off x="4704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7" name="Oval 5635"/>
            <p:cNvSpPr>
              <a:spLocks noChangeArrowheads="1"/>
            </p:cNvSpPr>
            <p:nvPr/>
          </p:nvSpPr>
          <p:spPr bwMode="auto">
            <a:xfrm>
              <a:off x="4752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8" name="Oval 5636"/>
            <p:cNvSpPr>
              <a:spLocks noChangeArrowheads="1"/>
            </p:cNvSpPr>
            <p:nvPr/>
          </p:nvSpPr>
          <p:spPr bwMode="auto">
            <a:xfrm>
              <a:off x="4848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29" name="Oval 5637"/>
            <p:cNvSpPr>
              <a:spLocks noChangeArrowheads="1"/>
            </p:cNvSpPr>
            <p:nvPr/>
          </p:nvSpPr>
          <p:spPr bwMode="auto">
            <a:xfrm>
              <a:off x="484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0" name="Oval 5638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1" name="Oval 5639"/>
            <p:cNvSpPr>
              <a:spLocks noChangeArrowheads="1"/>
            </p:cNvSpPr>
            <p:nvPr/>
          </p:nvSpPr>
          <p:spPr bwMode="auto">
            <a:xfrm>
              <a:off x="484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2" name="Oval 5640"/>
            <p:cNvSpPr>
              <a:spLocks noChangeArrowheads="1"/>
            </p:cNvSpPr>
            <p:nvPr/>
          </p:nvSpPr>
          <p:spPr bwMode="auto">
            <a:xfrm>
              <a:off x="475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3" name="Oval 5641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4" name="Oval 5642"/>
            <p:cNvSpPr>
              <a:spLocks noChangeArrowheads="1"/>
            </p:cNvSpPr>
            <p:nvPr/>
          </p:nvSpPr>
          <p:spPr bwMode="auto">
            <a:xfrm>
              <a:off x="484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5" name="Oval 5643"/>
            <p:cNvSpPr>
              <a:spLocks noChangeArrowheads="1"/>
            </p:cNvSpPr>
            <p:nvPr/>
          </p:nvSpPr>
          <p:spPr bwMode="auto">
            <a:xfrm>
              <a:off x="475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6" name="Oval 5644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7" name="Oval 5645"/>
            <p:cNvSpPr>
              <a:spLocks noChangeArrowheads="1"/>
            </p:cNvSpPr>
            <p:nvPr/>
          </p:nvSpPr>
          <p:spPr bwMode="auto">
            <a:xfrm>
              <a:off x="4704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8" name="Oval 5646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39" name="Oval 5647"/>
            <p:cNvSpPr>
              <a:spLocks noChangeArrowheads="1"/>
            </p:cNvSpPr>
            <p:nvPr/>
          </p:nvSpPr>
          <p:spPr bwMode="auto">
            <a:xfrm>
              <a:off x="4704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0" name="Oval 5648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1" name="Oval 5649"/>
            <p:cNvSpPr>
              <a:spLocks noChangeArrowheads="1"/>
            </p:cNvSpPr>
            <p:nvPr/>
          </p:nvSpPr>
          <p:spPr bwMode="auto">
            <a:xfrm>
              <a:off x="484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2" name="Oval 5650"/>
            <p:cNvSpPr>
              <a:spLocks noChangeArrowheads="1"/>
            </p:cNvSpPr>
            <p:nvPr/>
          </p:nvSpPr>
          <p:spPr bwMode="auto">
            <a:xfrm>
              <a:off x="484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3" name="Oval 5651"/>
            <p:cNvSpPr>
              <a:spLocks noChangeArrowheads="1"/>
            </p:cNvSpPr>
            <p:nvPr/>
          </p:nvSpPr>
          <p:spPr bwMode="auto">
            <a:xfrm>
              <a:off x="484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4" name="Oval 5652"/>
            <p:cNvSpPr>
              <a:spLocks noChangeArrowheads="1"/>
            </p:cNvSpPr>
            <p:nvPr/>
          </p:nvSpPr>
          <p:spPr bwMode="auto">
            <a:xfrm>
              <a:off x="484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5" name="Oval 5653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6" name="Oval 5654"/>
            <p:cNvSpPr>
              <a:spLocks noChangeArrowheads="1"/>
            </p:cNvSpPr>
            <p:nvPr/>
          </p:nvSpPr>
          <p:spPr bwMode="auto">
            <a:xfrm>
              <a:off x="4848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7" name="Oval 5655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8" name="Oval 5656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49" name="Oval 5657"/>
            <p:cNvSpPr>
              <a:spLocks noChangeArrowheads="1"/>
            </p:cNvSpPr>
            <p:nvPr/>
          </p:nvSpPr>
          <p:spPr bwMode="auto">
            <a:xfrm>
              <a:off x="4848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0" name="Oval 5658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1" name="Oval 5659"/>
            <p:cNvSpPr>
              <a:spLocks noChangeArrowheads="1"/>
            </p:cNvSpPr>
            <p:nvPr/>
          </p:nvSpPr>
          <p:spPr bwMode="auto">
            <a:xfrm>
              <a:off x="484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2" name="Oval 5660"/>
            <p:cNvSpPr>
              <a:spLocks noChangeArrowheads="1"/>
            </p:cNvSpPr>
            <p:nvPr/>
          </p:nvSpPr>
          <p:spPr bwMode="auto">
            <a:xfrm>
              <a:off x="484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3" name="Oval 5661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4" name="Oval 5662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5" name="Oval 5663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6" name="Oval 5664"/>
            <p:cNvSpPr>
              <a:spLocks noChangeArrowheads="1"/>
            </p:cNvSpPr>
            <p:nvPr/>
          </p:nvSpPr>
          <p:spPr bwMode="auto">
            <a:xfrm>
              <a:off x="4656" y="17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7" name="Oval 5665"/>
            <p:cNvSpPr>
              <a:spLocks noChangeArrowheads="1"/>
            </p:cNvSpPr>
            <p:nvPr/>
          </p:nvSpPr>
          <p:spPr bwMode="auto">
            <a:xfrm>
              <a:off x="4656" y="17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8" name="Oval 5666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59" name="Oval 5667"/>
            <p:cNvSpPr>
              <a:spLocks noChangeArrowheads="1"/>
            </p:cNvSpPr>
            <p:nvPr/>
          </p:nvSpPr>
          <p:spPr bwMode="auto">
            <a:xfrm>
              <a:off x="4656" y="17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0" name="Oval 5668"/>
            <p:cNvSpPr>
              <a:spLocks noChangeArrowheads="1"/>
            </p:cNvSpPr>
            <p:nvPr/>
          </p:nvSpPr>
          <p:spPr bwMode="auto">
            <a:xfrm>
              <a:off x="2976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1" name="Oval 5669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2" name="Oval 5670"/>
            <p:cNvSpPr>
              <a:spLocks noChangeArrowheads="1"/>
            </p:cNvSpPr>
            <p:nvPr/>
          </p:nvSpPr>
          <p:spPr bwMode="auto">
            <a:xfrm>
              <a:off x="2976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3" name="Oval 5671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4" name="Oval 5672"/>
            <p:cNvSpPr>
              <a:spLocks noChangeArrowheads="1"/>
            </p:cNvSpPr>
            <p:nvPr/>
          </p:nvSpPr>
          <p:spPr bwMode="auto">
            <a:xfrm>
              <a:off x="297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5" name="Oval 5673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6" name="Oval 5674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7" name="Oval 5675"/>
            <p:cNvSpPr>
              <a:spLocks noChangeArrowheads="1"/>
            </p:cNvSpPr>
            <p:nvPr/>
          </p:nvSpPr>
          <p:spPr bwMode="auto">
            <a:xfrm>
              <a:off x="297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8" name="Oval 5676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69" name="Oval 5677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0" name="Oval 5678"/>
            <p:cNvSpPr>
              <a:spLocks noChangeArrowheads="1"/>
            </p:cNvSpPr>
            <p:nvPr/>
          </p:nvSpPr>
          <p:spPr bwMode="auto">
            <a:xfrm>
              <a:off x="2928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1" name="Oval 5679"/>
            <p:cNvSpPr>
              <a:spLocks noChangeArrowheads="1"/>
            </p:cNvSpPr>
            <p:nvPr/>
          </p:nvSpPr>
          <p:spPr bwMode="auto">
            <a:xfrm>
              <a:off x="2976" y="201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2" name="Oval 5680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3" name="Oval 5681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4" name="Oval 5682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5" name="Oval 5683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6" name="Oval 5684"/>
            <p:cNvSpPr>
              <a:spLocks noChangeArrowheads="1"/>
            </p:cNvSpPr>
            <p:nvPr/>
          </p:nvSpPr>
          <p:spPr bwMode="auto">
            <a:xfrm>
              <a:off x="3312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7" name="Oval 5685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8" name="Oval 5686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79" name="Oval 5687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0" name="Oval 5688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1" name="Oval 5689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2" name="Oval 5690"/>
            <p:cNvSpPr>
              <a:spLocks noChangeArrowheads="1"/>
            </p:cNvSpPr>
            <p:nvPr/>
          </p:nvSpPr>
          <p:spPr bwMode="auto">
            <a:xfrm>
              <a:off x="2928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3" name="Oval 5691"/>
            <p:cNvSpPr>
              <a:spLocks noChangeArrowheads="1"/>
            </p:cNvSpPr>
            <p:nvPr/>
          </p:nvSpPr>
          <p:spPr bwMode="auto">
            <a:xfrm>
              <a:off x="2976" y="201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4" name="Oval 5692"/>
            <p:cNvSpPr>
              <a:spLocks noChangeArrowheads="1"/>
            </p:cNvSpPr>
            <p:nvPr/>
          </p:nvSpPr>
          <p:spPr bwMode="auto">
            <a:xfrm>
              <a:off x="3072" y="216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5" name="Oval 5693"/>
            <p:cNvSpPr>
              <a:spLocks noChangeArrowheads="1"/>
            </p:cNvSpPr>
            <p:nvPr/>
          </p:nvSpPr>
          <p:spPr bwMode="auto">
            <a:xfrm>
              <a:off x="3024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6" name="Oval 5694"/>
            <p:cNvSpPr>
              <a:spLocks noChangeArrowheads="1"/>
            </p:cNvSpPr>
            <p:nvPr/>
          </p:nvSpPr>
          <p:spPr bwMode="auto">
            <a:xfrm>
              <a:off x="307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7" name="Oval 5695"/>
            <p:cNvSpPr>
              <a:spLocks noChangeArrowheads="1"/>
            </p:cNvSpPr>
            <p:nvPr/>
          </p:nvSpPr>
          <p:spPr bwMode="auto">
            <a:xfrm>
              <a:off x="2976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8" name="Oval 5696"/>
            <p:cNvSpPr>
              <a:spLocks noChangeArrowheads="1"/>
            </p:cNvSpPr>
            <p:nvPr/>
          </p:nvSpPr>
          <p:spPr bwMode="auto">
            <a:xfrm>
              <a:off x="3312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89" name="Oval 5697"/>
            <p:cNvSpPr>
              <a:spLocks noChangeArrowheads="1"/>
            </p:cNvSpPr>
            <p:nvPr/>
          </p:nvSpPr>
          <p:spPr bwMode="auto">
            <a:xfrm>
              <a:off x="3024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0" name="Oval 5698"/>
            <p:cNvSpPr>
              <a:spLocks noChangeArrowheads="1"/>
            </p:cNvSpPr>
            <p:nvPr/>
          </p:nvSpPr>
          <p:spPr bwMode="auto">
            <a:xfrm>
              <a:off x="307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1" name="Oval 5699"/>
            <p:cNvSpPr>
              <a:spLocks noChangeArrowheads="1"/>
            </p:cNvSpPr>
            <p:nvPr/>
          </p:nvSpPr>
          <p:spPr bwMode="auto">
            <a:xfrm>
              <a:off x="2976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2" name="Oval 5700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3" name="Oval 5701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4" name="Oval 5702"/>
            <p:cNvSpPr>
              <a:spLocks noChangeArrowheads="1"/>
            </p:cNvSpPr>
            <p:nvPr/>
          </p:nvSpPr>
          <p:spPr bwMode="auto">
            <a:xfrm>
              <a:off x="3024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5" name="Oval 5703"/>
            <p:cNvSpPr>
              <a:spLocks noChangeArrowheads="1"/>
            </p:cNvSpPr>
            <p:nvPr/>
          </p:nvSpPr>
          <p:spPr bwMode="auto">
            <a:xfrm>
              <a:off x="307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6" name="Oval 5704"/>
            <p:cNvSpPr>
              <a:spLocks noChangeArrowheads="1"/>
            </p:cNvSpPr>
            <p:nvPr/>
          </p:nvSpPr>
          <p:spPr bwMode="auto">
            <a:xfrm>
              <a:off x="2976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7" name="Oval 5705"/>
            <p:cNvSpPr>
              <a:spLocks noChangeArrowheads="1"/>
            </p:cNvSpPr>
            <p:nvPr/>
          </p:nvSpPr>
          <p:spPr bwMode="auto">
            <a:xfrm>
              <a:off x="3312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8" name="Oval 5706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899" name="Oval 5707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0" name="Oval 5708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1" name="Oval 5709"/>
            <p:cNvSpPr>
              <a:spLocks noChangeArrowheads="1"/>
            </p:cNvSpPr>
            <p:nvPr/>
          </p:nvSpPr>
          <p:spPr bwMode="auto">
            <a:xfrm>
              <a:off x="292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2" name="Oval 5710"/>
            <p:cNvSpPr>
              <a:spLocks noChangeArrowheads="1"/>
            </p:cNvSpPr>
            <p:nvPr/>
          </p:nvSpPr>
          <p:spPr bwMode="auto">
            <a:xfrm>
              <a:off x="2976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3" name="Oval 5711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4" name="Oval 5712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5" name="Oval 5713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6" name="Oval 5714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7" name="Oval 5715"/>
            <p:cNvSpPr>
              <a:spLocks noChangeArrowheads="1"/>
            </p:cNvSpPr>
            <p:nvPr/>
          </p:nvSpPr>
          <p:spPr bwMode="auto">
            <a:xfrm>
              <a:off x="292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8" name="Oval 5716"/>
            <p:cNvSpPr>
              <a:spLocks noChangeArrowheads="1"/>
            </p:cNvSpPr>
            <p:nvPr/>
          </p:nvSpPr>
          <p:spPr bwMode="auto">
            <a:xfrm>
              <a:off x="2976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09" name="Oval 5717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0" name="Oval 5718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1" name="Oval 5719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2" name="Oval 5720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3" name="Oval 5721"/>
            <p:cNvSpPr>
              <a:spLocks noChangeArrowheads="1"/>
            </p:cNvSpPr>
            <p:nvPr/>
          </p:nvSpPr>
          <p:spPr bwMode="auto">
            <a:xfrm>
              <a:off x="302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4" name="Oval 5722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5" name="Oval 5723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6" name="Oval 5724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7" name="Oval 5725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8" name="Oval 5726"/>
            <p:cNvSpPr>
              <a:spLocks noChangeArrowheads="1"/>
            </p:cNvSpPr>
            <p:nvPr/>
          </p:nvSpPr>
          <p:spPr bwMode="auto">
            <a:xfrm>
              <a:off x="3312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19" name="Oval 5727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0" name="Oval 5728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1" name="Oval 5729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2" name="Oval 5730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3" name="Oval 5731"/>
            <p:cNvSpPr>
              <a:spLocks noChangeArrowheads="1"/>
            </p:cNvSpPr>
            <p:nvPr/>
          </p:nvSpPr>
          <p:spPr bwMode="auto">
            <a:xfrm>
              <a:off x="3312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4" name="Oval 5732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5" name="Oval 5733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6" name="Oval 5734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7" name="Oval 5735"/>
            <p:cNvSpPr>
              <a:spLocks noChangeArrowheads="1"/>
            </p:cNvSpPr>
            <p:nvPr/>
          </p:nvSpPr>
          <p:spPr bwMode="auto">
            <a:xfrm>
              <a:off x="3408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8" name="Oval 5736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29" name="Oval 5737"/>
            <p:cNvSpPr>
              <a:spLocks noChangeArrowheads="1"/>
            </p:cNvSpPr>
            <p:nvPr/>
          </p:nvSpPr>
          <p:spPr bwMode="auto">
            <a:xfrm>
              <a:off x="3312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0" name="Oval 5738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1" name="Oval 5739"/>
            <p:cNvSpPr>
              <a:spLocks noChangeArrowheads="1"/>
            </p:cNvSpPr>
            <p:nvPr/>
          </p:nvSpPr>
          <p:spPr bwMode="auto">
            <a:xfrm>
              <a:off x="336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2" name="Oval 5740"/>
            <p:cNvSpPr>
              <a:spLocks noChangeArrowheads="1"/>
            </p:cNvSpPr>
            <p:nvPr/>
          </p:nvSpPr>
          <p:spPr bwMode="auto">
            <a:xfrm>
              <a:off x="3312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3" name="Oval 5741"/>
            <p:cNvSpPr>
              <a:spLocks noChangeArrowheads="1"/>
            </p:cNvSpPr>
            <p:nvPr/>
          </p:nvSpPr>
          <p:spPr bwMode="auto">
            <a:xfrm>
              <a:off x="307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4" name="Oval 5742"/>
            <p:cNvSpPr>
              <a:spLocks noChangeArrowheads="1"/>
            </p:cNvSpPr>
            <p:nvPr/>
          </p:nvSpPr>
          <p:spPr bwMode="auto">
            <a:xfrm>
              <a:off x="3312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5" name="Oval 5743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6" name="Oval 5744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7" name="Oval 5745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8" name="Oval 5746"/>
            <p:cNvSpPr>
              <a:spLocks noChangeArrowheads="1"/>
            </p:cNvSpPr>
            <p:nvPr/>
          </p:nvSpPr>
          <p:spPr bwMode="auto">
            <a:xfrm>
              <a:off x="3408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39" name="Oval 5747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0" name="Oval 5748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1" name="Oval 5749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2" name="Oval 5750"/>
            <p:cNvSpPr>
              <a:spLocks noChangeArrowheads="1"/>
            </p:cNvSpPr>
            <p:nvPr/>
          </p:nvSpPr>
          <p:spPr bwMode="auto">
            <a:xfrm>
              <a:off x="336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3" name="Oval 5751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4" name="Oval 5752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5" name="Oval 5753"/>
            <p:cNvSpPr>
              <a:spLocks noChangeArrowheads="1"/>
            </p:cNvSpPr>
            <p:nvPr/>
          </p:nvSpPr>
          <p:spPr bwMode="auto">
            <a:xfrm>
              <a:off x="3312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6" name="Oval 5754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7" name="Oval 5755"/>
            <p:cNvSpPr>
              <a:spLocks noChangeArrowheads="1"/>
            </p:cNvSpPr>
            <p:nvPr/>
          </p:nvSpPr>
          <p:spPr bwMode="auto">
            <a:xfrm>
              <a:off x="3408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8" name="Oval 5756"/>
            <p:cNvSpPr>
              <a:spLocks noChangeArrowheads="1"/>
            </p:cNvSpPr>
            <p:nvPr/>
          </p:nvSpPr>
          <p:spPr bwMode="auto">
            <a:xfrm>
              <a:off x="336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49" name="Oval 5757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0" name="Oval 5758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1" name="Oval 5759"/>
            <p:cNvSpPr>
              <a:spLocks noChangeArrowheads="1"/>
            </p:cNvSpPr>
            <p:nvPr/>
          </p:nvSpPr>
          <p:spPr bwMode="auto">
            <a:xfrm>
              <a:off x="321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2" name="Oval 5760"/>
            <p:cNvSpPr>
              <a:spLocks noChangeArrowheads="1"/>
            </p:cNvSpPr>
            <p:nvPr/>
          </p:nvSpPr>
          <p:spPr bwMode="auto">
            <a:xfrm>
              <a:off x="336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3" name="Oval 5761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4" name="Oval 5762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5" name="Oval 5763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6" name="Oval 5764"/>
            <p:cNvSpPr>
              <a:spLocks noChangeArrowheads="1"/>
            </p:cNvSpPr>
            <p:nvPr/>
          </p:nvSpPr>
          <p:spPr bwMode="auto">
            <a:xfrm>
              <a:off x="321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7" name="Oval 5765"/>
            <p:cNvSpPr>
              <a:spLocks noChangeArrowheads="1"/>
            </p:cNvSpPr>
            <p:nvPr/>
          </p:nvSpPr>
          <p:spPr bwMode="auto">
            <a:xfrm>
              <a:off x="336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8" name="Oval 5766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59" name="Oval 5767"/>
            <p:cNvSpPr>
              <a:spLocks noChangeArrowheads="1"/>
            </p:cNvSpPr>
            <p:nvPr/>
          </p:nvSpPr>
          <p:spPr bwMode="auto">
            <a:xfrm>
              <a:off x="331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0" name="Oval 5768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1" name="Oval 5769"/>
            <p:cNvSpPr>
              <a:spLocks noChangeArrowheads="1"/>
            </p:cNvSpPr>
            <p:nvPr/>
          </p:nvSpPr>
          <p:spPr bwMode="auto">
            <a:xfrm>
              <a:off x="312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2" name="Oval 5770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3" name="Oval 5771"/>
            <p:cNvSpPr>
              <a:spLocks noChangeArrowheads="1"/>
            </p:cNvSpPr>
            <p:nvPr/>
          </p:nvSpPr>
          <p:spPr bwMode="auto">
            <a:xfrm>
              <a:off x="2928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4" name="Oval 5772"/>
            <p:cNvSpPr>
              <a:spLocks noChangeArrowheads="1"/>
            </p:cNvSpPr>
            <p:nvPr/>
          </p:nvSpPr>
          <p:spPr bwMode="auto">
            <a:xfrm>
              <a:off x="2928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5" name="Oval 5773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6" name="Oval 5774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7" name="Oval 5775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8" name="Oval 5776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69" name="Oval 5777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0" name="Oval 5778"/>
            <p:cNvSpPr>
              <a:spLocks noChangeArrowheads="1"/>
            </p:cNvSpPr>
            <p:nvPr/>
          </p:nvSpPr>
          <p:spPr bwMode="auto">
            <a:xfrm>
              <a:off x="2928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1" name="Oval 5779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2" name="Oval 5780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3" name="Oval 5781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4" name="Oval 5782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5" name="Oval 5783"/>
            <p:cNvSpPr>
              <a:spLocks noChangeArrowheads="1"/>
            </p:cNvSpPr>
            <p:nvPr/>
          </p:nvSpPr>
          <p:spPr bwMode="auto">
            <a:xfrm>
              <a:off x="3264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6" name="Oval 5784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7" name="Oval 5785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8" name="Oval 5786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79" name="Oval 5787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0" name="Oval 5788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1" name="Oval 5789"/>
            <p:cNvSpPr>
              <a:spLocks noChangeArrowheads="1"/>
            </p:cNvSpPr>
            <p:nvPr/>
          </p:nvSpPr>
          <p:spPr bwMode="auto">
            <a:xfrm>
              <a:off x="2928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2" name="Oval 5790"/>
            <p:cNvSpPr>
              <a:spLocks noChangeArrowheads="1"/>
            </p:cNvSpPr>
            <p:nvPr/>
          </p:nvSpPr>
          <p:spPr bwMode="auto">
            <a:xfrm>
              <a:off x="3024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3" name="Oval 5791"/>
            <p:cNvSpPr>
              <a:spLocks noChangeArrowheads="1"/>
            </p:cNvSpPr>
            <p:nvPr/>
          </p:nvSpPr>
          <p:spPr bwMode="auto">
            <a:xfrm>
              <a:off x="297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4" name="Oval 5792"/>
            <p:cNvSpPr>
              <a:spLocks noChangeArrowheads="1"/>
            </p:cNvSpPr>
            <p:nvPr/>
          </p:nvSpPr>
          <p:spPr bwMode="auto">
            <a:xfrm>
              <a:off x="3024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5" name="Oval 5793"/>
            <p:cNvSpPr>
              <a:spLocks noChangeArrowheads="1"/>
            </p:cNvSpPr>
            <p:nvPr/>
          </p:nvSpPr>
          <p:spPr bwMode="auto">
            <a:xfrm>
              <a:off x="292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6" name="Oval 5794"/>
            <p:cNvSpPr>
              <a:spLocks noChangeArrowheads="1"/>
            </p:cNvSpPr>
            <p:nvPr/>
          </p:nvSpPr>
          <p:spPr bwMode="auto">
            <a:xfrm>
              <a:off x="326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7" name="Oval 5795"/>
            <p:cNvSpPr>
              <a:spLocks noChangeArrowheads="1"/>
            </p:cNvSpPr>
            <p:nvPr/>
          </p:nvSpPr>
          <p:spPr bwMode="auto">
            <a:xfrm>
              <a:off x="297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8" name="Oval 5796"/>
            <p:cNvSpPr>
              <a:spLocks noChangeArrowheads="1"/>
            </p:cNvSpPr>
            <p:nvPr/>
          </p:nvSpPr>
          <p:spPr bwMode="auto">
            <a:xfrm>
              <a:off x="3024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89" name="Oval 5797"/>
            <p:cNvSpPr>
              <a:spLocks noChangeArrowheads="1"/>
            </p:cNvSpPr>
            <p:nvPr/>
          </p:nvSpPr>
          <p:spPr bwMode="auto">
            <a:xfrm>
              <a:off x="292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0" name="Oval 5798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1" name="Oval 5799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2" name="Oval 5800"/>
            <p:cNvSpPr>
              <a:spLocks noChangeArrowheads="1"/>
            </p:cNvSpPr>
            <p:nvPr/>
          </p:nvSpPr>
          <p:spPr bwMode="auto">
            <a:xfrm>
              <a:off x="297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3" name="Oval 5801"/>
            <p:cNvSpPr>
              <a:spLocks noChangeArrowheads="1"/>
            </p:cNvSpPr>
            <p:nvPr/>
          </p:nvSpPr>
          <p:spPr bwMode="auto">
            <a:xfrm>
              <a:off x="3024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4" name="Oval 5802"/>
            <p:cNvSpPr>
              <a:spLocks noChangeArrowheads="1"/>
            </p:cNvSpPr>
            <p:nvPr/>
          </p:nvSpPr>
          <p:spPr bwMode="auto">
            <a:xfrm>
              <a:off x="292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5" name="Oval 5803"/>
            <p:cNvSpPr>
              <a:spLocks noChangeArrowheads="1"/>
            </p:cNvSpPr>
            <p:nvPr/>
          </p:nvSpPr>
          <p:spPr bwMode="auto">
            <a:xfrm>
              <a:off x="326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6" name="Oval 5804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7" name="Oval 5805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8" name="Oval 5806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999" name="Oval 5807"/>
            <p:cNvSpPr>
              <a:spLocks noChangeArrowheads="1"/>
            </p:cNvSpPr>
            <p:nvPr/>
          </p:nvSpPr>
          <p:spPr bwMode="auto">
            <a:xfrm>
              <a:off x="29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0" name="Oval 5808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1" name="Oval 5809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2" name="Oval 5810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3" name="Oval 5811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4" name="Oval 5812"/>
            <p:cNvSpPr>
              <a:spLocks noChangeArrowheads="1"/>
            </p:cNvSpPr>
            <p:nvPr/>
          </p:nvSpPr>
          <p:spPr bwMode="auto">
            <a:xfrm>
              <a:off x="29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5" name="Oval 5813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6" name="Oval 5814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7" name="Oval 5815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8" name="Oval 5816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09" name="Oval 5817"/>
            <p:cNvSpPr>
              <a:spLocks noChangeArrowheads="1"/>
            </p:cNvSpPr>
            <p:nvPr/>
          </p:nvSpPr>
          <p:spPr bwMode="auto">
            <a:xfrm>
              <a:off x="297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0" name="Oval 5818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1" name="Oval 5819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2" name="Oval 5820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3" name="Oval 5821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4" name="Oval 5822"/>
            <p:cNvSpPr>
              <a:spLocks noChangeArrowheads="1"/>
            </p:cNvSpPr>
            <p:nvPr/>
          </p:nvSpPr>
          <p:spPr bwMode="auto">
            <a:xfrm>
              <a:off x="3264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5" name="Oval 5823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6" name="Oval 5824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7" name="Oval 5825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8" name="Oval 5826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19" name="Oval 5827"/>
            <p:cNvSpPr>
              <a:spLocks noChangeArrowheads="1"/>
            </p:cNvSpPr>
            <p:nvPr/>
          </p:nvSpPr>
          <p:spPr bwMode="auto">
            <a:xfrm>
              <a:off x="3264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0" name="Oval 5828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1" name="Oval 5829"/>
            <p:cNvSpPr>
              <a:spLocks noChangeArrowheads="1"/>
            </p:cNvSpPr>
            <p:nvPr/>
          </p:nvSpPr>
          <p:spPr bwMode="auto">
            <a:xfrm>
              <a:off x="3264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2" name="Oval 5830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3" name="Oval 5831"/>
            <p:cNvSpPr>
              <a:spLocks noChangeArrowheads="1"/>
            </p:cNvSpPr>
            <p:nvPr/>
          </p:nvSpPr>
          <p:spPr bwMode="auto">
            <a:xfrm>
              <a:off x="3360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4" name="Oval 5832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5" name="Oval 5833"/>
            <p:cNvSpPr>
              <a:spLocks noChangeArrowheads="1"/>
            </p:cNvSpPr>
            <p:nvPr/>
          </p:nvSpPr>
          <p:spPr bwMode="auto">
            <a:xfrm>
              <a:off x="3264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6" name="Oval 5834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7" name="Oval 5835"/>
            <p:cNvSpPr>
              <a:spLocks noChangeArrowheads="1"/>
            </p:cNvSpPr>
            <p:nvPr/>
          </p:nvSpPr>
          <p:spPr bwMode="auto">
            <a:xfrm>
              <a:off x="3312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8" name="Oval 5836"/>
            <p:cNvSpPr>
              <a:spLocks noChangeArrowheads="1"/>
            </p:cNvSpPr>
            <p:nvPr/>
          </p:nvSpPr>
          <p:spPr bwMode="auto">
            <a:xfrm>
              <a:off x="3264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29" name="Oval 5837"/>
            <p:cNvSpPr>
              <a:spLocks noChangeArrowheads="1"/>
            </p:cNvSpPr>
            <p:nvPr/>
          </p:nvSpPr>
          <p:spPr bwMode="auto">
            <a:xfrm>
              <a:off x="3024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0" name="Oval 5838"/>
            <p:cNvSpPr>
              <a:spLocks noChangeArrowheads="1"/>
            </p:cNvSpPr>
            <p:nvPr/>
          </p:nvSpPr>
          <p:spPr bwMode="auto">
            <a:xfrm>
              <a:off x="3264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1" name="Oval 5839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2" name="Oval 5840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3" name="Oval 5841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4" name="Oval 5842"/>
            <p:cNvSpPr>
              <a:spLocks noChangeArrowheads="1"/>
            </p:cNvSpPr>
            <p:nvPr/>
          </p:nvSpPr>
          <p:spPr bwMode="auto">
            <a:xfrm>
              <a:off x="336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5" name="Oval 5843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6" name="Oval 5844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7" name="Oval 5845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8" name="Oval 5846"/>
            <p:cNvSpPr>
              <a:spLocks noChangeArrowheads="1"/>
            </p:cNvSpPr>
            <p:nvPr/>
          </p:nvSpPr>
          <p:spPr bwMode="auto">
            <a:xfrm>
              <a:off x="331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39" name="Oval 5847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0" name="Oval 5848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1" name="Oval 5849"/>
            <p:cNvSpPr>
              <a:spLocks noChangeArrowheads="1"/>
            </p:cNvSpPr>
            <p:nvPr/>
          </p:nvSpPr>
          <p:spPr bwMode="auto">
            <a:xfrm>
              <a:off x="326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2" name="Oval 5850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3" name="Oval 5851"/>
            <p:cNvSpPr>
              <a:spLocks noChangeArrowheads="1"/>
            </p:cNvSpPr>
            <p:nvPr/>
          </p:nvSpPr>
          <p:spPr bwMode="auto">
            <a:xfrm>
              <a:off x="336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4" name="Oval 5852"/>
            <p:cNvSpPr>
              <a:spLocks noChangeArrowheads="1"/>
            </p:cNvSpPr>
            <p:nvPr/>
          </p:nvSpPr>
          <p:spPr bwMode="auto">
            <a:xfrm>
              <a:off x="331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5" name="Oval 5853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6" name="Oval 5854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7" name="Oval 5855"/>
            <p:cNvSpPr>
              <a:spLocks noChangeArrowheads="1"/>
            </p:cNvSpPr>
            <p:nvPr/>
          </p:nvSpPr>
          <p:spPr bwMode="auto">
            <a:xfrm>
              <a:off x="316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8" name="Oval 5856"/>
            <p:cNvSpPr>
              <a:spLocks noChangeArrowheads="1"/>
            </p:cNvSpPr>
            <p:nvPr/>
          </p:nvSpPr>
          <p:spPr bwMode="auto">
            <a:xfrm>
              <a:off x="331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49" name="Oval 5857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0" name="Oval 5858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1" name="Oval 5859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2" name="Oval 5860"/>
            <p:cNvSpPr>
              <a:spLocks noChangeArrowheads="1"/>
            </p:cNvSpPr>
            <p:nvPr/>
          </p:nvSpPr>
          <p:spPr bwMode="auto">
            <a:xfrm>
              <a:off x="316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3" name="Oval 5861"/>
            <p:cNvSpPr>
              <a:spLocks noChangeArrowheads="1"/>
            </p:cNvSpPr>
            <p:nvPr/>
          </p:nvSpPr>
          <p:spPr bwMode="auto">
            <a:xfrm>
              <a:off x="3312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4" name="Oval 5862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5" name="Oval 5863"/>
            <p:cNvSpPr>
              <a:spLocks noChangeArrowheads="1"/>
            </p:cNvSpPr>
            <p:nvPr/>
          </p:nvSpPr>
          <p:spPr bwMode="auto">
            <a:xfrm>
              <a:off x="326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6" name="Oval 5864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7" name="Oval 5865"/>
            <p:cNvSpPr>
              <a:spLocks noChangeArrowheads="1"/>
            </p:cNvSpPr>
            <p:nvPr/>
          </p:nvSpPr>
          <p:spPr bwMode="auto">
            <a:xfrm>
              <a:off x="307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8" name="Oval 5866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59" name="Oval 5867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0" name="Oval 5868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1" name="Oval 5869"/>
            <p:cNvSpPr>
              <a:spLocks noChangeArrowheads="1"/>
            </p:cNvSpPr>
            <p:nvPr/>
          </p:nvSpPr>
          <p:spPr bwMode="auto">
            <a:xfrm>
              <a:off x="3072" y="21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2" name="Oval 5870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3" name="Oval 5871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4" name="Oval 5872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5" name="Oval 5873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6" name="Oval 5874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7" name="Oval 5875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8" name="Oval 5876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69" name="Oval 5877"/>
            <p:cNvSpPr>
              <a:spLocks noChangeArrowheads="1"/>
            </p:cNvSpPr>
            <p:nvPr/>
          </p:nvSpPr>
          <p:spPr bwMode="auto">
            <a:xfrm>
              <a:off x="3024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0" name="Oval 5878"/>
            <p:cNvSpPr>
              <a:spLocks noChangeArrowheads="1"/>
            </p:cNvSpPr>
            <p:nvPr/>
          </p:nvSpPr>
          <p:spPr bwMode="auto">
            <a:xfrm>
              <a:off x="3072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1" name="Oval 5879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2" name="Oval 5880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3" name="Oval 5881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4" name="Oval 5882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5" name="Oval 5883"/>
            <p:cNvSpPr>
              <a:spLocks noChangeArrowheads="1"/>
            </p:cNvSpPr>
            <p:nvPr/>
          </p:nvSpPr>
          <p:spPr bwMode="auto">
            <a:xfrm>
              <a:off x="3408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6" name="Oval 5884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7" name="Oval 5885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8" name="Oval 5886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79" name="Oval 5887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0" name="Oval 5888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1" name="Oval 5889"/>
            <p:cNvSpPr>
              <a:spLocks noChangeArrowheads="1"/>
            </p:cNvSpPr>
            <p:nvPr/>
          </p:nvSpPr>
          <p:spPr bwMode="auto">
            <a:xfrm>
              <a:off x="3024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2" name="Oval 5890"/>
            <p:cNvSpPr>
              <a:spLocks noChangeArrowheads="1"/>
            </p:cNvSpPr>
            <p:nvPr/>
          </p:nvSpPr>
          <p:spPr bwMode="auto">
            <a:xfrm>
              <a:off x="3072" y="211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3" name="Oval 5891"/>
            <p:cNvSpPr>
              <a:spLocks noChangeArrowheads="1"/>
            </p:cNvSpPr>
            <p:nvPr/>
          </p:nvSpPr>
          <p:spPr bwMode="auto">
            <a:xfrm>
              <a:off x="3168" y="225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4" name="Oval 5892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5" name="Oval 5893"/>
            <p:cNvSpPr>
              <a:spLocks noChangeArrowheads="1"/>
            </p:cNvSpPr>
            <p:nvPr/>
          </p:nvSpPr>
          <p:spPr bwMode="auto">
            <a:xfrm>
              <a:off x="316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6" name="Oval 5894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7" name="Oval 5895"/>
            <p:cNvSpPr>
              <a:spLocks noChangeArrowheads="1"/>
            </p:cNvSpPr>
            <p:nvPr/>
          </p:nvSpPr>
          <p:spPr bwMode="auto">
            <a:xfrm>
              <a:off x="3408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8" name="Oval 5896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89" name="Oval 5897"/>
            <p:cNvSpPr>
              <a:spLocks noChangeArrowheads="1"/>
            </p:cNvSpPr>
            <p:nvPr/>
          </p:nvSpPr>
          <p:spPr bwMode="auto">
            <a:xfrm>
              <a:off x="316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0" name="Oval 5898"/>
            <p:cNvSpPr>
              <a:spLocks noChangeArrowheads="1"/>
            </p:cNvSpPr>
            <p:nvPr/>
          </p:nvSpPr>
          <p:spPr bwMode="auto">
            <a:xfrm>
              <a:off x="3072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1" name="Oval 5899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2" name="Oval 5900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3" name="Oval 5901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4" name="Oval 5902"/>
            <p:cNvSpPr>
              <a:spLocks noChangeArrowheads="1"/>
            </p:cNvSpPr>
            <p:nvPr/>
          </p:nvSpPr>
          <p:spPr bwMode="auto">
            <a:xfrm>
              <a:off x="316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5" name="Oval 5903"/>
            <p:cNvSpPr>
              <a:spLocks noChangeArrowheads="1"/>
            </p:cNvSpPr>
            <p:nvPr/>
          </p:nvSpPr>
          <p:spPr bwMode="auto">
            <a:xfrm>
              <a:off x="3072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6" name="Oval 5904"/>
            <p:cNvSpPr>
              <a:spLocks noChangeArrowheads="1"/>
            </p:cNvSpPr>
            <p:nvPr/>
          </p:nvSpPr>
          <p:spPr bwMode="auto">
            <a:xfrm>
              <a:off x="3408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7" name="Oval 5905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8" name="Oval 5906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099" name="Oval 5907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0" name="Oval 5908"/>
            <p:cNvSpPr>
              <a:spLocks noChangeArrowheads="1"/>
            </p:cNvSpPr>
            <p:nvPr/>
          </p:nvSpPr>
          <p:spPr bwMode="auto">
            <a:xfrm>
              <a:off x="302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1" name="Oval 5909"/>
            <p:cNvSpPr>
              <a:spLocks noChangeArrowheads="1"/>
            </p:cNvSpPr>
            <p:nvPr/>
          </p:nvSpPr>
          <p:spPr bwMode="auto">
            <a:xfrm>
              <a:off x="307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2" name="Oval 5910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3" name="Oval 5911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4" name="Oval 5912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5" name="Oval 5913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6" name="Oval 5914"/>
            <p:cNvSpPr>
              <a:spLocks noChangeArrowheads="1"/>
            </p:cNvSpPr>
            <p:nvPr/>
          </p:nvSpPr>
          <p:spPr bwMode="auto">
            <a:xfrm>
              <a:off x="302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7" name="Oval 5915"/>
            <p:cNvSpPr>
              <a:spLocks noChangeArrowheads="1"/>
            </p:cNvSpPr>
            <p:nvPr/>
          </p:nvSpPr>
          <p:spPr bwMode="auto">
            <a:xfrm>
              <a:off x="3072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8" name="Oval 5916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09" name="Oval 5917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0" name="Oval 5918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1" name="Oval 5919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2" name="Oval 5920"/>
            <p:cNvSpPr>
              <a:spLocks noChangeArrowheads="1"/>
            </p:cNvSpPr>
            <p:nvPr/>
          </p:nvSpPr>
          <p:spPr bwMode="auto">
            <a:xfrm>
              <a:off x="312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3" name="Oval 5921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4" name="Oval 5922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5" name="Oval 5923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6" name="Oval 5924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7" name="Oval 5925"/>
            <p:cNvSpPr>
              <a:spLocks noChangeArrowheads="1"/>
            </p:cNvSpPr>
            <p:nvPr/>
          </p:nvSpPr>
          <p:spPr bwMode="auto">
            <a:xfrm>
              <a:off x="3408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8" name="Oval 5926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19" name="Oval 5927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0" name="Oval 5928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1" name="Oval 5929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2" name="Oval 5930"/>
            <p:cNvSpPr>
              <a:spLocks noChangeArrowheads="1"/>
            </p:cNvSpPr>
            <p:nvPr/>
          </p:nvSpPr>
          <p:spPr bwMode="auto">
            <a:xfrm>
              <a:off x="3408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3" name="Oval 5931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4" name="Oval 5932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5" name="Oval 5933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6" name="Oval 5934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7" name="Oval 5935"/>
            <p:cNvSpPr>
              <a:spLocks noChangeArrowheads="1"/>
            </p:cNvSpPr>
            <p:nvPr/>
          </p:nvSpPr>
          <p:spPr bwMode="auto">
            <a:xfrm>
              <a:off x="3408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8" name="Oval 5936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29" name="Oval 5937"/>
            <p:cNvSpPr>
              <a:spLocks noChangeArrowheads="1"/>
            </p:cNvSpPr>
            <p:nvPr/>
          </p:nvSpPr>
          <p:spPr bwMode="auto">
            <a:xfrm>
              <a:off x="345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0" name="Oval 5938"/>
            <p:cNvSpPr>
              <a:spLocks noChangeArrowheads="1"/>
            </p:cNvSpPr>
            <p:nvPr/>
          </p:nvSpPr>
          <p:spPr bwMode="auto">
            <a:xfrm>
              <a:off x="340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1" name="Oval 5939"/>
            <p:cNvSpPr>
              <a:spLocks noChangeArrowheads="1"/>
            </p:cNvSpPr>
            <p:nvPr/>
          </p:nvSpPr>
          <p:spPr bwMode="auto">
            <a:xfrm>
              <a:off x="316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2" name="Oval 5940"/>
            <p:cNvSpPr>
              <a:spLocks noChangeArrowheads="1"/>
            </p:cNvSpPr>
            <p:nvPr/>
          </p:nvSpPr>
          <p:spPr bwMode="auto">
            <a:xfrm>
              <a:off x="3408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3" name="Oval 5941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4" name="Oval 5942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5" name="Oval 5943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6" name="Oval 5944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7" name="Oval 5945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8" name="Oval 5946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39" name="Oval 5947"/>
            <p:cNvSpPr>
              <a:spLocks noChangeArrowheads="1"/>
            </p:cNvSpPr>
            <p:nvPr/>
          </p:nvSpPr>
          <p:spPr bwMode="auto">
            <a:xfrm>
              <a:off x="3456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0" name="Oval 5948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1" name="Oval 5949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2" name="Oval 5950"/>
            <p:cNvSpPr>
              <a:spLocks noChangeArrowheads="1"/>
            </p:cNvSpPr>
            <p:nvPr/>
          </p:nvSpPr>
          <p:spPr bwMode="auto">
            <a:xfrm>
              <a:off x="3408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3" name="Oval 5951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4" name="Oval 5952"/>
            <p:cNvSpPr>
              <a:spLocks noChangeArrowheads="1"/>
            </p:cNvSpPr>
            <p:nvPr/>
          </p:nvSpPr>
          <p:spPr bwMode="auto">
            <a:xfrm>
              <a:off x="3456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5" name="Oval 5953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6" name="Oval 5954"/>
            <p:cNvSpPr>
              <a:spLocks noChangeArrowheads="1"/>
            </p:cNvSpPr>
            <p:nvPr/>
          </p:nvSpPr>
          <p:spPr bwMode="auto">
            <a:xfrm>
              <a:off x="331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7" name="Oval 5955"/>
            <p:cNvSpPr>
              <a:spLocks noChangeArrowheads="1"/>
            </p:cNvSpPr>
            <p:nvPr/>
          </p:nvSpPr>
          <p:spPr bwMode="auto">
            <a:xfrm>
              <a:off x="3456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8" name="Oval 5956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49" name="Oval 5957"/>
            <p:cNvSpPr>
              <a:spLocks noChangeArrowheads="1"/>
            </p:cNvSpPr>
            <p:nvPr/>
          </p:nvSpPr>
          <p:spPr bwMode="auto">
            <a:xfrm>
              <a:off x="331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0" name="Oval 5958"/>
            <p:cNvSpPr>
              <a:spLocks noChangeArrowheads="1"/>
            </p:cNvSpPr>
            <p:nvPr/>
          </p:nvSpPr>
          <p:spPr bwMode="auto">
            <a:xfrm>
              <a:off x="3456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1" name="Oval 5959"/>
            <p:cNvSpPr>
              <a:spLocks noChangeArrowheads="1"/>
            </p:cNvSpPr>
            <p:nvPr/>
          </p:nvSpPr>
          <p:spPr bwMode="auto">
            <a:xfrm>
              <a:off x="340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2" name="Oval 5960"/>
            <p:cNvSpPr>
              <a:spLocks noChangeArrowheads="1"/>
            </p:cNvSpPr>
            <p:nvPr/>
          </p:nvSpPr>
          <p:spPr bwMode="auto">
            <a:xfrm>
              <a:off x="321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3" name="Oval 5961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4" name="Oval 5962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5" name="Oval 5963"/>
            <p:cNvSpPr>
              <a:spLocks noChangeArrowheads="1"/>
            </p:cNvSpPr>
            <p:nvPr/>
          </p:nvSpPr>
          <p:spPr bwMode="auto">
            <a:xfrm>
              <a:off x="3024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6" name="Oval 5964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7" name="Oval 5965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8" name="Oval 5966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59" name="Oval 5967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0" name="Oval 5968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1" name="Oval 5969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2" name="Oval 5970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3" name="Oval 5971"/>
            <p:cNvSpPr>
              <a:spLocks noChangeArrowheads="1"/>
            </p:cNvSpPr>
            <p:nvPr/>
          </p:nvSpPr>
          <p:spPr bwMode="auto">
            <a:xfrm>
              <a:off x="297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4" name="Oval 5972"/>
            <p:cNvSpPr>
              <a:spLocks noChangeArrowheads="1"/>
            </p:cNvSpPr>
            <p:nvPr/>
          </p:nvSpPr>
          <p:spPr bwMode="auto">
            <a:xfrm>
              <a:off x="3024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5" name="Oval 5973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6" name="Oval 5974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7" name="Oval 5975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8" name="Oval 5976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69" name="Oval 5977"/>
            <p:cNvSpPr>
              <a:spLocks noChangeArrowheads="1"/>
            </p:cNvSpPr>
            <p:nvPr/>
          </p:nvSpPr>
          <p:spPr bwMode="auto">
            <a:xfrm>
              <a:off x="3360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0" name="Oval 5978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1" name="Oval 5979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2" name="Oval 5980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3" name="Oval 5981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4" name="Oval 5982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5" name="Oval 5983"/>
            <p:cNvSpPr>
              <a:spLocks noChangeArrowheads="1"/>
            </p:cNvSpPr>
            <p:nvPr/>
          </p:nvSpPr>
          <p:spPr bwMode="auto">
            <a:xfrm>
              <a:off x="297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6" name="Oval 5984"/>
            <p:cNvSpPr>
              <a:spLocks noChangeArrowheads="1"/>
            </p:cNvSpPr>
            <p:nvPr/>
          </p:nvSpPr>
          <p:spPr bwMode="auto">
            <a:xfrm>
              <a:off x="3024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7" name="Oval 5985"/>
            <p:cNvSpPr>
              <a:spLocks noChangeArrowheads="1"/>
            </p:cNvSpPr>
            <p:nvPr/>
          </p:nvSpPr>
          <p:spPr bwMode="auto">
            <a:xfrm>
              <a:off x="3120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8" name="Oval 5986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79" name="Oval 5987"/>
            <p:cNvSpPr>
              <a:spLocks noChangeArrowheads="1"/>
            </p:cNvSpPr>
            <p:nvPr/>
          </p:nvSpPr>
          <p:spPr bwMode="auto">
            <a:xfrm>
              <a:off x="3120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0" name="Oval 5988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1" name="Oval 5989"/>
            <p:cNvSpPr>
              <a:spLocks noChangeArrowheads="1"/>
            </p:cNvSpPr>
            <p:nvPr/>
          </p:nvSpPr>
          <p:spPr bwMode="auto">
            <a:xfrm>
              <a:off x="336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2" name="Oval 5990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3" name="Oval 5991"/>
            <p:cNvSpPr>
              <a:spLocks noChangeArrowheads="1"/>
            </p:cNvSpPr>
            <p:nvPr/>
          </p:nvSpPr>
          <p:spPr bwMode="auto">
            <a:xfrm>
              <a:off x="3120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4" name="Oval 5992"/>
            <p:cNvSpPr>
              <a:spLocks noChangeArrowheads="1"/>
            </p:cNvSpPr>
            <p:nvPr/>
          </p:nvSpPr>
          <p:spPr bwMode="auto">
            <a:xfrm>
              <a:off x="3024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5" name="Oval 5993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6" name="Oval 5994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7" name="Oval 5995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8" name="Oval 5996"/>
            <p:cNvSpPr>
              <a:spLocks noChangeArrowheads="1"/>
            </p:cNvSpPr>
            <p:nvPr/>
          </p:nvSpPr>
          <p:spPr bwMode="auto">
            <a:xfrm>
              <a:off x="3120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89" name="Oval 5997"/>
            <p:cNvSpPr>
              <a:spLocks noChangeArrowheads="1"/>
            </p:cNvSpPr>
            <p:nvPr/>
          </p:nvSpPr>
          <p:spPr bwMode="auto">
            <a:xfrm>
              <a:off x="30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0" name="Oval 5998"/>
            <p:cNvSpPr>
              <a:spLocks noChangeArrowheads="1"/>
            </p:cNvSpPr>
            <p:nvPr/>
          </p:nvSpPr>
          <p:spPr bwMode="auto">
            <a:xfrm>
              <a:off x="336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1" name="Oval 5999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2" name="Oval 6000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3" name="Oval 6001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4" name="Oval 6002"/>
            <p:cNvSpPr>
              <a:spLocks noChangeArrowheads="1"/>
            </p:cNvSpPr>
            <p:nvPr/>
          </p:nvSpPr>
          <p:spPr bwMode="auto">
            <a:xfrm>
              <a:off x="297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5" name="Oval 6003"/>
            <p:cNvSpPr>
              <a:spLocks noChangeArrowheads="1"/>
            </p:cNvSpPr>
            <p:nvPr/>
          </p:nvSpPr>
          <p:spPr bwMode="auto">
            <a:xfrm>
              <a:off x="302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6" name="Oval 6004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7" name="Oval 6005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8" name="Oval 6006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199" name="Oval 6007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0" name="Oval 6008"/>
            <p:cNvSpPr>
              <a:spLocks noChangeArrowheads="1"/>
            </p:cNvSpPr>
            <p:nvPr/>
          </p:nvSpPr>
          <p:spPr bwMode="auto">
            <a:xfrm>
              <a:off x="297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1" name="Oval 6009"/>
            <p:cNvSpPr>
              <a:spLocks noChangeArrowheads="1"/>
            </p:cNvSpPr>
            <p:nvPr/>
          </p:nvSpPr>
          <p:spPr bwMode="auto">
            <a:xfrm>
              <a:off x="3024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2" name="Oval 6010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3" name="Oval 6011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4" name="Oval 6012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5" name="Oval 6013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6" name="Oval 6014"/>
            <p:cNvSpPr>
              <a:spLocks noChangeArrowheads="1"/>
            </p:cNvSpPr>
            <p:nvPr/>
          </p:nvSpPr>
          <p:spPr bwMode="auto">
            <a:xfrm>
              <a:off x="307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7" name="Oval 6015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8" name="Oval 6016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09" name="Oval 6017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0" name="Oval 6018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1" name="Oval 6019"/>
            <p:cNvSpPr>
              <a:spLocks noChangeArrowheads="1"/>
            </p:cNvSpPr>
            <p:nvPr/>
          </p:nvSpPr>
          <p:spPr bwMode="auto">
            <a:xfrm>
              <a:off x="3360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2" name="Oval 6020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3" name="Oval 6021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4" name="Oval 6022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5" name="Oval 6023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6" name="Oval 6024"/>
            <p:cNvSpPr>
              <a:spLocks noChangeArrowheads="1"/>
            </p:cNvSpPr>
            <p:nvPr/>
          </p:nvSpPr>
          <p:spPr bwMode="auto">
            <a:xfrm>
              <a:off x="3360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7" name="Oval 6025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8" name="Oval 6026"/>
            <p:cNvSpPr>
              <a:spLocks noChangeArrowheads="1"/>
            </p:cNvSpPr>
            <p:nvPr/>
          </p:nvSpPr>
          <p:spPr bwMode="auto">
            <a:xfrm>
              <a:off x="3360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19" name="Oval 6027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0" name="Oval 6028"/>
            <p:cNvSpPr>
              <a:spLocks noChangeArrowheads="1"/>
            </p:cNvSpPr>
            <p:nvPr/>
          </p:nvSpPr>
          <p:spPr bwMode="auto">
            <a:xfrm>
              <a:off x="345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1" name="Oval 6029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2" name="Oval 6030"/>
            <p:cNvSpPr>
              <a:spLocks noChangeArrowheads="1"/>
            </p:cNvSpPr>
            <p:nvPr/>
          </p:nvSpPr>
          <p:spPr bwMode="auto">
            <a:xfrm>
              <a:off x="3360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3" name="Oval 6031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4" name="Oval 6032"/>
            <p:cNvSpPr>
              <a:spLocks noChangeArrowheads="1"/>
            </p:cNvSpPr>
            <p:nvPr/>
          </p:nvSpPr>
          <p:spPr bwMode="auto">
            <a:xfrm>
              <a:off x="3360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5" name="Oval 6033"/>
            <p:cNvSpPr>
              <a:spLocks noChangeArrowheads="1"/>
            </p:cNvSpPr>
            <p:nvPr/>
          </p:nvSpPr>
          <p:spPr bwMode="auto">
            <a:xfrm>
              <a:off x="3120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6" name="Oval 6034"/>
            <p:cNvSpPr>
              <a:spLocks noChangeArrowheads="1"/>
            </p:cNvSpPr>
            <p:nvPr/>
          </p:nvSpPr>
          <p:spPr bwMode="auto">
            <a:xfrm>
              <a:off x="3360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7" name="Oval 6035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8" name="Oval 6036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29" name="Oval 6037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0" name="Oval 6038"/>
            <p:cNvSpPr>
              <a:spLocks noChangeArrowheads="1"/>
            </p:cNvSpPr>
            <p:nvPr/>
          </p:nvSpPr>
          <p:spPr bwMode="auto">
            <a:xfrm>
              <a:off x="345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1" name="Oval 6039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2" name="Oval 6040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3" name="Oval 6041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4" name="Oval 6042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5" name="Oval 6043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6" name="Oval 6044"/>
            <p:cNvSpPr>
              <a:spLocks noChangeArrowheads="1"/>
            </p:cNvSpPr>
            <p:nvPr/>
          </p:nvSpPr>
          <p:spPr bwMode="auto">
            <a:xfrm>
              <a:off x="336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7" name="Oval 6045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8" name="Oval 6046"/>
            <p:cNvSpPr>
              <a:spLocks noChangeArrowheads="1"/>
            </p:cNvSpPr>
            <p:nvPr/>
          </p:nvSpPr>
          <p:spPr bwMode="auto">
            <a:xfrm>
              <a:off x="345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39" name="Oval 6047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0" name="Oval 6048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1" name="Oval 6049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2" name="Oval 6050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3" name="Oval 6051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4" name="Oval 6052"/>
            <p:cNvSpPr>
              <a:spLocks noChangeArrowheads="1"/>
            </p:cNvSpPr>
            <p:nvPr/>
          </p:nvSpPr>
          <p:spPr bwMode="auto">
            <a:xfrm>
              <a:off x="336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5" name="Oval 6053"/>
            <p:cNvSpPr>
              <a:spLocks noChangeArrowheads="1"/>
            </p:cNvSpPr>
            <p:nvPr/>
          </p:nvSpPr>
          <p:spPr bwMode="auto">
            <a:xfrm>
              <a:off x="316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6" name="Oval 6054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7" name="Oval 6055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8" name="Oval 6056"/>
            <p:cNvSpPr>
              <a:spLocks noChangeArrowheads="1"/>
            </p:cNvSpPr>
            <p:nvPr/>
          </p:nvSpPr>
          <p:spPr bwMode="auto">
            <a:xfrm>
              <a:off x="3168" y="22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49" name="Oval 6057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0" name="Oval 6058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1" name="Oval 6059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2" name="Oval 6060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3" name="Oval 6061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4" name="Oval 6062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5" name="Oval 6063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6" name="Oval 6064"/>
            <p:cNvSpPr>
              <a:spLocks noChangeArrowheads="1"/>
            </p:cNvSpPr>
            <p:nvPr/>
          </p:nvSpPr>
          <p:spPr bwMode="auto">
            <a:xfrm>
              <a:off x="3120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7" name="Oval 6065"/>
            <p:cNvSpPr>
              <a:spLocks noChangeArrowheads="1"/>
            </p:cNvSpPr>
            <p:nvPr/>
          </p:nvSpPr>
          <p:spPr bwMode="auto">
            <a:xfrm>
              <a:off x="3168" y="220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8" name="Oval 6066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59" name="Oval 6067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0" name="Oval 6068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1" name="Oval 6069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2" name="Oval 6070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3" name="Oval 607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4" name="Oval 6072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5" name="Oval 6073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6" name="Oval 6074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7" name="Oval 6075"/>
            <p:cNvSpPr>
              <a:spLocks noChangeArrowheads="1"/>
            </p:cNvSpPr>
            <p:nvPr/>
          </p:nvSpPr>
          <p:spPr bwMode="auto">
            <a:xfrm>
              <a:off x="3120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8" name="Oval 6076"/>
            <p:cNvSpPr>
              <a:spLocks noChangeArrowheads="1"/>
            </p:cNvSpPr>
            <p:nvPr/>
          </p:nvSpPr>
          <p:spPr bwMode="auto">
            <a:xfrm>
              <a:off x="3168" y="220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69" name="Oval 6077"/>
            <p:cNvSpPr>
              <a:spLocks noChangeArrowheads="1"/>
            </p:cNvSpPr>
            <p:nvPr/>
          </p:nvSpPr>
          <p:spPr bwMode="auto">
            <a:xfrm>
              <a:off x="3264" y="235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0" name="Oval 6078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1" name="Oval 6079"/>
            <p:cNvSpPr>
              <a:spLocks noChangeArrowheads="1"/>
            </p:cNvSpPr>
            <p:nvPr/>
          </p:nvSpPr>
          <p:spPr bwMode="auto">
            <a:xfrm>
              <a:off x="326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2" name="Oval 6080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3" name="Oval 6081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4" name="Oval 6082"/>
            <p:cNvSpPr>
              <a:spLocks noChangeArrowheads="1"/>
            </p:cNvSpPr>
            <p:nvPr/>
          </p:nvSpPr>
          <p:spPr bwMode="auto">
            <a:xfrm>
              <a:off x="326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5" name="Oval 6083"/>
            <p:cNvSpPr>
              <a:spLocks noChangeArrowheads="1"/>
            </p:cNvSpPr>
            <p:nvPr/>
          </p:nvSpPr>
          <p:spPr bwMode="auto">
            <a:xfrm>
              <a:off x="3168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6" name="Oval 6084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7" name="Oval 6085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8" name="Oval 6086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79" name="Oval 6087"/>
            <p:cNvSpPr>
              <a:spLocks noChangeArrowheads="1"/>
            </p:cNvSpPr>
            <p:nvPr/>
          </p:nvSpPr>
          <p:spPr bwMode="auto">
            <a:xfrm>
              <a:off x="326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0" name="Oval 6088"/>
            <p:cNvSpPr>
              <a:spLocks noChangeArrowheads="1"/>
            </p:cNvSpPr>
            <p:nvPr/>
          </p:nvSpPr>
          <p:spPr bwMode="auto">
            <a:xfrm>
              <a:off x="3168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1" name="Oval 6089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2" name="Oval 6090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3" name="Oval 6091"/>
            <p:cNvSpPr>
              <a:spLocks noChangeArrowheads="1"/>
            </p:cNvSpPr>
            <p:nvPr/>
          </p:nvSpPr>
          <p:spPr bwMode="auto">
            <a:xfrm>
              <a:off x="312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4" name="Oval 6092"/>
            <p:cNvSpPr>
              <a:spLocks noChangeArrowheads="1"/>
            </p:cNvSpPr>
            <p:nvPr/>
          </p:nvSpPr>
          <p:spPr bwMode="auto">
            <a:xfrm>
              <a:off x="316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5" name="Oval 6093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6" name="Oval 6094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7" name="Oval 6095"/>
            <p:cNvSpPr>
              <a:spLocks noChangeArrowheads="1"/>
            </p:cNvSpPr>
            <p:nvPr/>
          </p:nvSpPr>
          <p:spPr bwMode="auto">
            <a:xfrm>
              <a:off x="312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8" name="Oval 6096"/>
            <p:cNvSpPr>
              <a:spLocks noChangeArrowheads="1"/>
            </p:cNvSpPr>
            <p:nvPr/>
          </p:nvSpPr>
          <p:spPr bwMode="auto">
            <a:xfrm>
              <a:off x="3168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89" name="Oval 6097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0" name="Oval 6098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1" name="Oval 6099"/>
            <p:cNvSpPr>
              <a:spLocks noChangeArrowheads="1"/>
            </p:cNvSpPr>
            <p:nvPr/>
          </p:nvSpPr>
          <p:spPr bwMode="auto">
            <a:xfrm>
              <a:off x="321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2" name="Oval 6100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3" name="Oval 6101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4" name="Oval 6102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5" name="Oval 6103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6" name="Oval 6104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7" name="Oval 6105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8" name="Oval 6106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299" name="Oval 6107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0" name="Oval 6108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1" name="Oval 6109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2" name="Oval 6110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3" name="Oval 6111"/>
            <p:cNvSpPr>
              <a:spLocks noChangeArrowheads="1"/>
            </p:cNvSpPr>
            <p:nvPr/>
          </p:nvSpPr>
          <p:spPr bwMode="auto">
            <a:xfrm>
              <a:off x="326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4" name="Oval 6112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5" name="Oval 6113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6" name="Oval 6114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7" name="Oval 6115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8" name="Oval 6116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09" name="Oval 6117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0" name="Oval 6118"/>
            <p:cNvSpPr>
              <a:spLocks noChangeArrowheads="1"/>
            </p:cNvSpPr>
            <p:nvPr/>
          </p:nvSpPr>
          <p:spPr bwMode="auto">
            <a:xfrm>
              <a:off x="340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1" name="Oval 6119"/>
            <p:cNvSpPr>
              <a:spLocks noChangeArrowheads="1"/>
            </p:cNvSpPr>
            <p:nvPr/>
          </p:nvSpPr>
          <p:spPr bwMode="auto">
            <a:xfrm>
              <a:off x="340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2" name="Oval 6120"/>
            <p:cNvSpPr>
              <a:spLocks noChangeArrowheads="1"/>
            </p:cNvSpPr>
            <p:nvPr/>
          </p:nvSpPr>
          <p:spPr bwMode="auto">
            <a:xfrm>
              <a:off x="331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3" name="Oval 6121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4" name="Oval 6122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5" name="Oval 6123"/>
            <p:cNvSpPr>
              <a:spLocks noChangeArrowheads="1"/>
            </p:cNvSpPr>
            <p:nvPr/>
          </p:nvSpPr>
          <p:spPr bwMode="auto">
            <a:xfrm>
              <a:off x="3120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6" name="Oval 6124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7" name="Oval 6125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8" name="Oval 6126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19" name="Oval 6127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0" name="Oval 6128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1" name="Oval 6129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2" name="Oval 6130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3" name="Oval 6131"/>
            <p:cNvSpPr>
              <a:spLocks noChangeArrowheads="1"/>
            </p:cNvSpPr>
            <p:nvPr/>
          </p:nvSpPr>
          <p:spPr bwMode="auto">
            <a:xfrm>
              <a:off x="3072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4" name="Oval 6132"/>
            <p:cNvSpPr>
              <a:spLocks noChangeArrowheads="1"/>
            </p:cNvSpPr>
            <p:nvPr/>
          </p:nvSpPr>
          <p:spPr bwMode="auto">
            <a:xfrm>
              <a:off x="3120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5" name="Oval 6133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6" name="Oval 6134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7" name="Oval 6135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8" name="Oval 6136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29" name="Oval 6137"/>
            <p:cNvSpPr>
              <a:spLocks noChangeArrowheads="1"/>
            </p:cNvSpPr>
            <p:nvPr/>
          </p:nvSpPr>
          <p:spPr bwMode="auto">
            <a:xfrm>
              <a:off x="345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0" name="Oval 6138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1" name="Oval 6139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2" name="Oval 6140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3" name="Oval 6141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4" name="Oval 6142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5" name="Oval 6143"/>
            <p:cNvSpPr>
              <a:spLocks noChangeArrowheads="1"/>
            </p:cNvSpPr>
            <p:nvPr/>
          </p:nvSpPr>
          <p:spPr bwMode="auto">
            <a:xfrm>
              <a:off x="3072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6" name="Oval 6144"/>
            <p:cNvSpPr>
              <a:spLocks noChangeArrowheads="1"/>
            </p:cNvSpPr>
            <p:nvPr/>
          </p:nvSpPr>
          <p:spPr bwMode="auto">
            <a:xfrm>
              <a:off x="3120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7" name="Oval 6145"/>
            <p:cNvSpPr>
              <a:spLocks noChangeArrowheads="1"/>
            </p:cNvSpPr>
            <p:nvPr/>
          </p:nvSpPr>
          <p:spPr bwMode="auto">
            <a:xfrm>
              <a:off x="3216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8" name="Oval 6146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39" name="Oval 6147"/>
            <p:cNvSpPr>
              <a:spLocks noChangeArrowheads="1"/>
            </p:cNvSpPr>
            <p:nvPr/>
          </p:nvSpPr>
          <p:spPr bwMode="auto">
            <a:xfrm>
              <a:off x="321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0" name="Oval 6148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1" name="Oval 6149"/>
            <p:cNvSpPr>
              <a:spLocks noChangeArrowheads="1"/>
            </p:cNvSpPr>
            <p:nvPr/>
          </p:nvSpPr>
          <p:spPr bwMode="auto">
            <a:xfrm>
              <a:off x="345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2" name="Oval 6150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3" name="Oval 6151"/>
            <p:cNvSpPr>
              <a:spLocks noChangeArrowheads="1"/>
            </p:cNvSpPr>
            <p:nvPr/>
          </p:nvSpPr>
          <p:spPr bwMode="auto">
            <a:xfrm>
              <a:off x="321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4" name="Oval 6152"/>
            <p:cNvSpPr>
              <a:spLocks noChangeArrowheads="1"/>
            </p:cNvSpPr>
            <p:nvPr/>
          </p:nvSpPr>
          <p:spPr bwMode="auto">
            <a:xfrm>
              <a:off x="3120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5" name="Oval 6153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6" name="Oval 6154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7" name="Oval 6155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8" name="Oval 6156"/>
            <p:cNvSpPr>
              <a:spLocks noChangeArrowheads="1"/>
            </p:cNvSpPr>
            <p:nvPr/>
          </p:nvSpPr>
          <p:spPr bwMode="auto">
            <a:xfrm>
              <a:off x="321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49" name="Oval 6157"/>
            <p:cNvSpPr>
              <a:spLocks noChangeArrowheads="1"/>
            </p:cNvSpPr>
            <p:nvPr/>
          </p:nvSpPr>
          <p:spPr bwMode="auto">
            <a:xfrm>
              <a:off x="3120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0" name="Oval 6158"/>
            <p:cNvSpPr>
              <a:spLocks noChangeArrowheads="1"/>
            </p:cNvSpPr>
            <p:nvPr/>
          </p:nvSpPr>
          <p:spPr bwMode="auto">
            <a:xfrm>
              <a:off x="345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1" name="Oval 6159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2" name="Oval 6160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3" name="Oval 6161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4" name="Oval 6162"/>
            <p:cNvSpPr>
              <a:spLocks noChangeArrowheads="1"/>
            </p:cNvSpPr>
            <p:nvPr/>
          </p:nvSpPr>
          <p:spPr bwMode="auto">
            <a:xfrm>
              <a:off x="307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5" name="Oval 6163"/>
            <p:cNvSpPr>
              <a:spLocks noChangeArrowheads="1"/>
            </p:cNvSpPr>
            <p:nvPr/>
          </p:nvSpPr>
          <p:spPr bwMode="auto">
            <a:xfrm>
              <a:off x="312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6" name="Oval 6164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7" name="Oval 6165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8" name="Oval 6166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59" name="Oval 6167"/>
            <p:cNvSpPr>
              <a:spLocks noChangeArrowheads="1"/>
            </p:cNvSpPr>
            <p:nvPr/>
          </p:nvSpPr>
          <p:spPr bwMode="auto">
            <a:xfrm>
              <a:off x="307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0" name="Oval 6168"/>
            <p:cNvSpPr>
              <a:spLocks noChangeArrowheads="1"/>
            </p:cNvSpPr>
            <p:nvPr/>
          </p:nvSpPr>
          <p:spPr bwMode="auto">
            <a:xfrm>
              <a:off x="3120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1" name="Oval 6169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2" name="Oval 6170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3" name="Oval 6171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4" name="Oval 6172"/>
            <p:cNvSpPr>
              <a:spLocks noChangeArrowheads="1"/>
            </p:cNvSpPr>
            <p:nvPr/>
          </p:nvSpPr>
          <p:spPr bwMode="auto">
            <a:xfrm>
              <a:off x="316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5" name="Oval 6173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6" name="Oval 6174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7" name="Oval 6175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8" name="Oval 6176"/>
            <p:cNvSpPr>
              <a:spLocks noChangeArrowheads="1"/>
            </p:cNvSpPr>
            <p:nvPr/>
          </p:nvSpPr>
          <p:spPr bwMode="auto">
            <a:xfrm>
              <a:off x="345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69" name="Oval 6177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0" name="Oval 6178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1" name="Oval 6179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2" name="Oval 6180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3" name="Oval 6181"/>
            <p:cNvSpPr>
              <a:spLocks noChangeArrowheads="1"/>
            </p:cNvSpPr>
            <p:nvPr/>
          </p:nvSpPr>
          <p:spPr bwMode="auto">
            <a:xfrm>
              <a:off x="345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4" name="Oval 6182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5" name="Oval 6183"/>
            <p:cNvSpPr>
              <a:spLocks noChangeArrowheads="1"/>
            </p:cNvSpPr>
            <p:nvPr/>
          </p:nvSpPr>
          <p:spPr bwMode="auto">
            <a:xfrm>
              <a:off x="3456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6" name="Oval 6184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7" name="Oval 6185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8" name="Oval 6186"/>
            <p:cNvSpPr>
              <a:spLocks noChangeArrowheads="1"/>
            </p:cNvSpPr>
            <p:nvPr/>
          </p:nvSpPr>
          <p:spPr bwMode="auto">
            <a:xfrm>
              <a:off x="3456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79" name="Oval 6187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0" name="Oval 6188"/>
            <p:cNvSpPr>
              <a:spLocks noChangeArrowheads="1"/>
            </p:cNvSpPr>
            <p:nvPr/>
          </p:nvSpPr>
          <p:spPr bwMode="auto">
            <a:xfrm>
              <a:off x="321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1" name="Oval 6189"/>
            <p:cNvSpPr>
              <a:spLocks noChangeArrowheads="1"/>
            </p:cNvSpPr>
            <p:nvPr/>
          </p:nvSpPr>
          <p:spPr bwMode="auto">
            <a:xfrm>
              <a:off x="345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2" name="Oval 6190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3" name="Oval 6191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4" name="Oval 6192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5" name="Oval 6193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6" name="Oval 6194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7" name="Oval 6195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8" name="Oval 6196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89" name="Oval 6197"/>
            <p:cNvSpPr>
              <a:spLocks noChangeArrowheads="1"/>
            </p:cNvSpPr>
            <p:nvPr/>
          </p:nvSpPr>
          <p:spPr bwMode="auto">
            <a:xfrm>
              <a:off x="3456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0" name="Oval 6198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1" name="Oval 6199"/>
            <p:cNvSpPr>
              <a:spLocks noChangeArrowheads="1"/>
            </p:cNvSpPr>
            <p:nvPr/>
          </p:nvSpPr>
          <p:spPr bwMode="auto">
            <a:xfrm>
              <a:off x="326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2" name="Oval 6200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3" name="Oval 6201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4" name="Oval 6202"/>
            <p:cNvSpPr>
              <a:spLocks noChangeArrowheads="1"/>
            </p:cNvSpPr>
            <p:nvPr/>
          </p:nvSpPr>
          <p:spPr bwMode="auto">
            <a:xfrm>
              <a:off x="3264" y="23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5" name="Oval 6203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6" name="Oval 6204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7" name="Oval 6205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8" name="Oval 6206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399" name="Oval 6207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0" name="Oval 6208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1" name="Oval 6209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2" name="Oval 6210"/>
            <p:cNvSpPr>
              <a:spLocks noChangeArrowheads="1"/>
            </p:cNvSpPr>
            <p:nvPr/>
          </p:nvSpPr>
          <p:spPr bwMode="auto">
            <a:xfrm>
              <a:off x="3216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3" name="Oval 6211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4" name="Oval 6212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5" name="Oval 6213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6" name="Oval 6214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7" name="Oval 6215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8" name="Oval 6216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09" name="Oval 6217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0" name="Oval 6218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1" name="Oval 6219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2" name="Oval 6220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3" name="Oval 6221"/>
            <p:cNvSpPr>
              <a:spLocks noChangeArrowheads="1"/>
            </p:cNvSpPr>
            <p:nvPr/>
          </p:nvSpPr>
          <p:spPr bwMode="auto">
            <a:xfrm>
              <a:off x="3216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4" name="Oval 6222"/>
            <p:cNvSpPr>
              <a:spLocks noChangeArrowheads="1"/>
            </p:cNvSpPr>
            <p:nvPr/>
          </p:nvSpPr>
          <p:spPr bwMode="auto">
            <a:xfrm>
              <a:off x="3264" y="230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5" name="Oval 6223"/>
            <p:cNvSpPr>
              <a:spLocks noChangeArrowheads="1"/>
            </p:cNvSpPr>
            <p:nvPr/>
          </p:nvSpPr>
          <p:spPr bwMode="auto">
            <a:xfrm>
              <a:off x="336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6" name="Oval 6224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7" name="Oval 6225"/>
            <p:cNvSpPr>
              <a:spLocks noChangeArrowheads="1"/>
            </p:cNvSpPr>
            <p:nvPr/>
          </p:nvSpPr>
          <p:spPr bwMode="auto">
            <a:xfrm>
              <a:off x="336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8" name="Oval 6226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19" name="Oval 6227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0" name="Oval 6228"/>
            <p:cNvSpPr>
              <a:spLocks noChangeArrowheads="1"/>
            </p:cNvSpPr>
            <p:nvPr/>
          </p:nvSpPr>
          <p:spPr bwMode="auto">
            <a:xfrm>
              <a:off x="336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1" name="Oval 6229"/>
            <p:cNvSpPr>
              <a:spLocks noChangeArrowheads="1"/>
            </p:cNvSpPr>
            <p:nvPr/>
          </p:nvSpPr>
          <p:spPr bwMode="auto">
            <a:xfrm>
              <a:off x="3264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2" name="Oval 6230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3" name="Oval 6231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4" name="Oval 6232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5" name="Oval 6233"/>
            <p:cNvSpPr>
              <a:spLocks noChangeArrowheads="1"/>
            </p:cNvSpPr>
            <p:nvPr/>
          </p:nvSpPr>
          <p:spPr bwMode="auto">
            <a:xfrm>
              <a:off x="336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6" name="Oval 6234"/>
            <p:cNvSpPr>
              <a:spLocks noChangeArrowheads="1"/>
            </p:cNvSpPr>
            <p:nvPr/>
          </p:nvSpPr>
          <p:spPr bwMode="auto">
            <a:xfrm>
              <a:off x="3264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7" name="Oval 6235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8" name="Oval 6236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29" name="Oval 6237"/>
            <p:cNvSpPr>
              <a:spLocks noChangeArrowheads="1"/>
            </p:cNvSpPr>
            <p:nvPr/>
          </p:nvSpPr>
          <p:spPr bwMode="auto">
            <a:xfrm>
              <a:off x="321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0" name="Oval 6238"/>
            <p:cNvSpPr>
              <a:spLocks noChangeArrowheads="1"/>
            </p:cNvSpPr>
            <p:nvPr/>
          </p:nvSpPr>
          <p:spPr bwMode="auto">
            <a:xfrm>
              <a:off x="326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1" name="Oval 6239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2" name="Oval 6240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3" name="Oval 6241"/>
            <p:cNvSpPr>
              <a:spLocks noChangeArrowheads="1"/>
            </p:cNvSpPr>
            <p:nvPr/>
          </p:nvSpPr>
          <p:spPr bwMode="auto">
            <a:xfrm>
              <a:off x="321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4" name="Oval 6242"/>
            <p:cNvSpPr>
              <a:spLocks noChangeArrowheads="1"/>
            </p:cNvSpPr>
            <p:nvPr/>
          </p:nvSpPr>
          <p:spPr bwMode="auto">
            <a:xfrm>
              <a:off x="326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5" name="Oval 6243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6" name="Oval 6244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7" name="Oval 6245"/>
            <p:cNvSpPr>
              <a:spLocks noChangeArrowheads="1"/>
            </p:cNvSpPr>
            <p:nvPr/>
          </p:nvSpPr>
          <p:spPr bwMode="auto">
            <a:xfrm>
              <a:off x="331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8" name="Oval 6246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39" name="Oval 6247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0" name="Oval 6248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1" name="Oval 6249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2" name="Oval 6250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3" name="Oval 6251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4" name="Oval 6252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5" name="Oval 6253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6" name="Oval 6254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7" name="Oval 6255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8" name="Oval 6256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49" name="Oval 6257"/>
            <p:cNvSpPr>
              <a:spLocks noChangeArrowheads="1"/>
            </p:cNvSpPr>
            <p:nvPr/>
          </p:nvSpPr>
          <p:spPr bwMode="auto">
            <a:xfrm>
              <a:off x="336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0" name="Oval 6258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1" name="Oval 6259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2" name="Oval 6260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3" name="Oval 6261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4" name="Oval 6262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5" name="Oval 6263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6" name="Oval 6264"/>
            <p:cNvSpPr>
              <a:spLocks noChangeArrowheads="1"/>
            </p:cNvSpPr>
            <p:nvPr/>
          </p:nvSpPr>
          <p:spPr bwMode="auto">
            <a:xfrm>
              <a:off x="340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7" name="Oval 6265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8" name="Oval 6266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59" name="Oval 6267"/>
            <p:cNvSpPr>
              <a:spLocks noChangeArrowheads="1"/>
            </p:cNvSpPr>
            <p:nvPr/>
          </p:nvSpPr>
          <p:spPr bwMode="auto">
            <a:xfrm>
              <a:off x="3216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0" name="Oval 6268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1" name="Oval 6269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2" name="Oval 6270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3" name="Oval 6271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4" name="Oval 6272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5" name="Oval 6273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6" name="Oval 6274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7" name="Oval 6275"/>
            <p:cNvSpPr>
              <a:spLocks noChangeArrowheads="1"/>
            </p:cNvSpPr>
            <p:nvPr/>
          </p:nvSpPr>
          <p:spPr bwMode="auto">
            <a:xfrm>
              <a:off x="3168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8" name="Oval 6276"/>
            <p:cNvSpPr>
              <a:spLocks noChangeArrowheads="1"/>
            </p:cNvSpPr>
            <p:nvPr/>
          </p:nvSpPr>
          <p:spPr bwMode="auto">
            <a:xfrm>
              <a:off x="3216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69" name="Oval 6277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0" name="Oval 6278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1" name="Oval 6279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2" name="Oval 6280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3" name="Oval 6281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4" name="Oval 6282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5" name="Oval 6283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6" name="Oval 6284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7" name="Oval 6285"/>
            <p:cNvSpPr>
              <a:spLocks noChangeArrowheads="1"/>
            </p:cNvSpPr>
            <p:nvPr/>
          </p:nvSpPr>
          <p:spPr bwMode="auto">
            <a:xfrm>
              <a:off x="3168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8" name="Oval 6286"/>
            <p:cNvSpPr>
              <a:spLocks noChangeArrowheads="1"/>
            </p:cNvSpPr>
            <p:nvPr/>
          </p:nvSpPr>
          <p:spPr bwMode="auto">
            <a:xfrm>
              <a:off x="3216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79" name="Oval 6287"/>
            <p:cNvSpPr>
              <a:spLocks noChangeArrowheads="1"/>
            </p:cNvSpPr>
            <p:nvPr/>
          </p:nvSpPr>
          <p:spPr bwMode="auto">
            <a:xfrm>
              <a:off x="3312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0" name="Oval 6288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1" name="Oval 6289"/>
            <p:cNvSpPr>
              <a:spLocks noChangeArrowheads="1"/>
            </p:cNvSpPr>
            <p:nvPr/>
          </p:nvSpPr>
          <p:spPr bwMode="auto">
            <a:xfrm>
              <a:off x="331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2" name="Oval 6290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3" name="Oval 6291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4" name="Oval 6292"/>
            <p:cNvSpPr>
              <a:spLocks noChangeArrowheads="1"/>
            </p:cNvSpPr>
            <p:nvPr/>
          </p:nvSpPr>
          <p:spPr bwMode="auto">
            <a:xfrm>
              <a:off x="331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5" name="Oval 6293"/>
            <p:cNvSpPr>
              <a:spLocks noChangeArrowheads="1"/>
            </p:cNvSpPr>
            <p:nvPr/>
          </p:nvSpPr>
          <p:spPr bwMode="auto">
            <a:xfrm>
              <a:off x="321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6" name="Oval 6294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7" name="Oval 6295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8" name="Oval 6296"/>
            <p:cNvSpPr>
              <a:spLocks noChangeArrowheads="1"/>
            </p:cNvSpPr>
            <p:nvPr/>
          </p:nvSpPr>
          <p:spPr bwMode="auto">
            <a:xfrm>
              <a:off x="331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89" name="Oval 6297"/>
            <p:cNvSpPr>
              <a:spLocks noChangeArrowheads="1"/>
            </p:cNvSpPr>
            <p:nvPr/>
          </p:nvSpPr>
          <p:spPr bwMode="auto">
            <a:xfrm>
              <a:off x="321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0" name="Oval 6298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1" name="Oval 6299"/>
            <p:cNvSpPr>
              <a:spLocks noChangeArrowheads="1"/>
            </p:cNvSpPr>
            <p:nvPr/>
          </p:nvSpPr>
          <p:spPr bwMode="auto">
            <a:xfrm>
              <a:off x="316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2" name="Oval 6300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3" name="Oval 6301"/>
            <p:cNvSpPr>
              <a:spLocks noChangeArrowheads="1"/>
            </p:cNvSpPr>
            <p:nvPr/>
          </p:nvSpPr>
          <p:spPr bwMode="auto">
            <a:xfrm>
              <a:off x="316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4" name="Oval 6302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5" name="Oval 6303"/>
            <p:cNvSpPr>
              <a:spLocks noChangeArrowheads="1"/>
            </p:cNvSpPr>
            <p:nvPr/>
          </p:nvSpPr>
          <p:spPr bwMode="auto">
            <a:xfrm>
              <a:off x="326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6" name="Oval 6304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7" name="Oval 6305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8" name="Oval 6306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499" name="Oval 6307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0" name="Oval 6308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1" name="Oval 6309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2" name="Oval 6310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3" name="Oval 6311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4" name="Oval 6312"/>
            <p:cNvSpPr>
              <a:spLocks noChangeArrowheads="1"/>
            </p:cNvSpPr>
            <p:nvPr/>
          </p:nvSpPr>
          <p:spPr bwMode="auto">
            <a:xfrm>
              <a:off x="331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5" name="Oval 6313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6" name="Oval 6314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7" name="Oval 6315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8" name="Oval 6316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09" name="Oval 6317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0" name="Oval 6318"/>
            <p:cNvSpPr>
              <a:spLocks noChangeArrowheads="1"/>
            </p:cNvSpPr>
            <p:nvPr/>
          </p:nvSpPr>
          <p:spPr bwMode="auto">
            <a:xfrm>
              <a:off x="336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1" name="Oval 6319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2" name="Oval 6320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3" name="Oval 6321"/>
            <p:cNvSpPr>
              <a:spLocks noChangeArrowheads="1"/>
            </p:cNvSpPr>
            <p:nvPr/>
          </p:nvSpPr>
          <p:spPr bwMode="auto">
            <a:xfrm>
              <a:off x="345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4" name="Oval 6322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5" name="Oval 6323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6" name="Oval 6324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7" name="Oval 6325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8" name="Oval 6326"/>
            <p:cNvSpPr>
              <a:spLocks noChangeArrowheads="1"/>
            </p:cNvSpPr>
            <p:nvPr/>
          </p:nvSpPr>
          <p:spPr bwMode="auto">
            <a:xfrm>
              <a:off x="3312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19" name="Oval 6327"/>
            <p:cNvSpPr>
              <a:spLocks noChangeArrowheads="1"/>
            </p:cNvSpPr>
            <p:nvPr/>
          </p:nvSpPr>
          <p:spPr bwMode="auto">
            <a:xfrm>
              <a:off x="3360" y="24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0" name="Oval 6328"/>
            <p:cNvSpPr>
              <a:spLocks noChangeArrowheads="1"/>
            </p:cNvSpPr>
            <p:nvPr/>
          </p:nvSpPr>
          <p:spPr bwMode="auto">
            <a:xfrm>
              <a:off x="345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1" name="Oval 6329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2" name="Oval 6330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3" name="Oval 6331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4" name="Oval 6332"/>
            <p:cNvSpPr>
              <a:spLocks noChangeArrowheads="1"/>
            </p:cNvSpPr>
            <p:nvPr/>
          </p:nvSpPr>
          <p:spPr bwMode="auto">
            <a:xfrm>
              <a:off x="3408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5" name="Oval 6333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6" name="Oval 6334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7" name="Oval 6335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8" name="Oval 6336"/>
            <p:cNvSpPr>
              <a:spLocks noChangeArrowheads="1"/>
            </p:cNvSpPr>
            <p:nvPr/>
          </p:nvSpPr>
          <p:spPr bwMode="auto">
            <a:xfrm>
              <a:off x="3312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29" name="Oval 6337"/>
            <p:cNvSpPr>
              <a:spLocks noChangeArrowheads="1"/>
            </p:cNvSpPr>
            <p:nvPr/>
          </p:nvSpPr>
          <p:spPr bwMode="auto">
            <a:xfrm>
              <a:off x="3360" y="240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0" name="Oval 6338"/>
            <p:cNvSpPr>
              <a:spLocks noChangeArrowheads="1"/>
            </p:cNvSpPr>
            <p:nvPr/>
          </p:nvSpPr>
          <p:spPr bwMode="auto">
            <a:xfrm>
              <a:off x="3456" y="254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1" name="Oval 6339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2" name="Oval 6340"/>
            <p:cNvSpPr>
              <a:spLocks noChangeArrowheads="1"/>
            </p:cNvSpPr>
            <p:nvPr/>
          </p:nvSpPr>
          <p:spPr bwMode="auto">
            <a:xfrm>
              <a:off x="345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3" name="Oval 6341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4" name="Oval 6342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5" name="Oval 6343"/>
            <p:cNvSpPr>
              <a:spLocks noChangeArrowheads="1"/>
            </p:cNvSpPr>
            <p:nvPr/>
          </p:nvSpPr>
          <p:spPr bwMode="auto">
            <a:xfrm>
              <a:off x="345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6" name="Oval 6344"/>
            <p:cNvSpPr>
              <a:spLocks noChangeArrowheads="1"/>
            </p:cNvSpPr>
            <p:nvPr/>
          </p:nvSpPr>
          <p:spPr bwMode="auto">
            <a:xfrm>
              <a:off x="336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7" name="Oval 6345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8" name="Oval 6346"/>
            <p:cNvSpPr>
              <a:spLocks noChangeArrowheads="1"/>
            </p:cNvSpPr>
            <p:nvPr/>
          </p:nvSpPr>
          <p:spPr bwMode="auto">
            <a:xfrm>
              <a:off x="3408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39" name="Oval 6347"/>
            <p:cNvSpPr>
              <a:spLocks noChangeArrowheads="1"/>
            </p:cNvSpPr>
            <p:nvPr/>
          </p:nvSpPr>
          <p:spPr bwMode="auto">
            <a:xfrm>
              <a:off x="345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0" name="Oval 6348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1" name="Oval 6349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2" name="Oval 6350"/>
            <p:cNvSpPr>
              <a:spLocks noChangeArrowheads="1"/>
            </p:cNvSpPr>
            <p:nvPr/>
          </p:nvSpPr>
          <p:spPr bwMode="auto">
            <a:xfrm>
              <a:off x="331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3" name="Oval 6351"/>
            <p:cNvSpPr>
              <a:spLocks noChangeArrowheads="1"/>
            </p:cNvSpPr>
            <p:nvPr/>
          </p:nvSpPr>
          <p:spPr bwMode="auto">
            <a:xfrm>
              <a:off x="336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4" name="Oval 6352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5" name="Oval 6353"/>
            <p:cNvSpPr>
              <a:spLocks noChangeArrowheads="1"/>
            </p:cNvSpPr>
            <p:nvPr/>
          </p:nvSpPr>
          <p:spPr bwMode="auto">
            <a:xfrm>
              <a:off x="3312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6" name="Oval 6354"/>
            <p:cNvSpPr>
              <a:spLocks noChangeArrowheads="1"/>
            </p:cNvSpPr>
            <p:nvPr/>
          </p:nvSpPr>
          <p:spPr bwMode="auto">
            <a:xfrm>
              <a:off x="336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7" name="Oval 6355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8" name="Oval 6356"/>
            <p:cNvSpPr>
              <a:spLocks noChangeArrowheads="1"/>
            </p:cNvSpPr>
            <p:nvPr/>
          </p:nvSpPr>
          <p:spPr bwMode="auto">
            <a:xfrm>
              <a:off x="340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49" name="Oval 6357"/>
            <p:cNvSpPr>
              <a:spLocks noChangeArrowheads="1"/>
            </p:cNvSpPr>
            <p:nvPr/>
          </p:nvSpPr>
          <p:spPr bwMode="auto">
            <a:xfrm>
              <a:off x="345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0" name="Oval 6358"/>
            <p:cNvSpPr>
              <a:spLocks noChangeArrowheads="1"/>
            </p:cNvSpPr>
            <p:nvPr/>
          </p:nvSpPr>
          <p:spPr bwMode="auto">
            <a:xfrm>
              <a:off x="3456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1" name="Oval 6359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2" name="Oval 6360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3" name="Oval 6361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4" name="Oval 6362"/>
            <p:cNvSpPr>
              <a:spLocks noChangeArrowheads="1"/>
            </p:cNvSpPr>
            <p:nvPr/>
          </p:nvSpPr>
          <p:spPr bwMode="auto">
            <a:xfrm>
              <a:off x="3456" y="24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5" name="Oval 6363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6" name="Oval 6364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7" name="Oval 6365"/>
            <p:cNvSpPr>
              <a:spLocks noChangeArrowheads="1"/>
            </p:cNvSpPr>
            <p:nvPr/>
          </p:nvSpPr>
          <p:spPr bwMode="auto">
            <a:xfrm>
              <a:off x="3456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8" name="Oval 6366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59" name="Oval 6367"/>
            <p:cNvSpPr>
              <a:spLocks noChangeArrowheads="1"/>
            </p:cNvSpPr>
            <p:nvPr/>
          </p:nvSpPr>
          <p:spPr bwMode="auto">
            <a:xfrm>
              <a:off x="3456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0" name="Oval 6368"/>
            <p:cNvSpPr>
              <a:spLocks noChangeArrowheads="1"/>
            </p:cNvSpPr>
            <p:nvPr/>
          </p:nvSpPr>
          <p:spPr bwMode="auto">
            <a:xfrm>
              <a:off x="3456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1" name="Oval 6369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2" name="Oval 6370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3" name="Oval 6371"/>
            <p:cNvSpPr>
              <a:spLocks noChangeArrowheads="1"/>
            </p:cNvSpPr>
            <p:nvPr/>
          </p:nvSpPr>
          <p:spPr bwMode="auto">
            <a:xfrm>
              <a:off x="3312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4" name="Oval 6372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5" name="Oval 6373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6" name="Oval 6374"/>
            <p:cNvSpPr>
              <a:spLocks noChangeArrowheads="1"/>
            </p:cNvSpPr>
            <p:nvPr/>
          </p:nvSpPr>
          <p:spPr bwMode="auto">
            <a:xfrm>
              <a:off x="340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7" name="Oval 6375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8" name="Oval 6376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69" name="Oval 6377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0" name="Oval 6378"/>
            <p:cNvSpPr>
              <a:spLocks noChangeArrowheads="1"/>
            </p:cNvSpPr>
            <p:nvPr/>
          </p:nvSpPr>
          <p:spPr bwMode="auto">
            <a:xfrm>
              <a:off x="3264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1" name="Oval 6379"/>
            <p:cNvSpPr>
              <a:spLocks noChangeArrowheads="1"/>
            </p:cNvSpPr>
            <p:nvPr/>
          </p:nvSpPr>
          <p:spPr bwMode="auto">
            <a:xfrm>
              <a:off x="3312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2" name="Oval 6380"/>
            <p:cNvSpPr>
              <a:spLocks noChangeArrowheads="1"/>
            </p:cNvSpPr>
            <p:nvPr/>
          </p:nvSpPr>
          <p:spPr bwMode="auto">
            <a:xfrm>
              <a:off x="340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3" name="Oval 6381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4" name="Oval 6382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5" name="Oval 6383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6" name="Oval 6384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7" name="Oval 6385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8" name="Oval 6386"/>
            <p:cNvSpPr>
              <a:spLocks noChangeArrowheads="1"/>
            </p:cNvSpPr>
            <p:nvPr/>
          </p:nvSpPr>
          <p:spPr bwMode="auto">
            <a:xfrm>
              <a:off x="3264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79" name="Oval 6387"/>
            <p:cNvSpPr>
              <a:spLocks noChangeArrowheads="1"/>
            </p:cNvSpPr>
            <p:nvPr/>
          </p:nvSpPr>
          <p:spPr bwMode="auto">
            <a:xfrm>
              <a:off x="3312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0" name="Oval 6388"/>
            <p:cNvSpPr>
              <a:spLocks noChangeArrowheads="1"/>
            </p:cNvSpPr>
            <p:nvPr/>
          </p:nvSpPr>
          <p:spPr bwMode="auto">
            <a:xfrm>
              <a:off x="3408" y="288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1" name="Oval 6389"/>
            <p:cNvSpPr>
              <a:spLocks noChangeArrowheads="1"/>
            </p:cNvSpPr>
            <p:nvPr/>
          </p:nvSpPr>
          <p:spPr bwMode="auto">
            <a:xfrm>
              <a:off x="340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2" name="Oval 6390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3" name="Oval 6391"/>
            <p:cNvSpPr>
              <a:spLocks noChangeArrowheads="1"/>
            </p:cNvSpPr>
            <p:nvPr/>
          </p:nvSpPr>
          <p:spPr bwMode="auto">
            <a:xfrm>
              <a:off x="340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4" name="Oval 6392"/>
            <p:cNvSpPr>
              <a:spLocks noChangeArrowheads="1"/>
            </p:cNvSpPr>
            <p:nvPr/>
          </p:nvSpPr>
          <p:spPr bwMode="auto">
            <a:xfrm>
              <a:off x="331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5" name="Oval 6393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6" name="Oval 6394"/>
            <p:cNvSpPr>
              <a:spLocks noChangeArrowheads="1"/>
            </p:cNvSpPr>
            <p:nvPr/>
          </p:nvSpPr>
          <p:spPr bwMode="auto">
            <a:xfrm>
              <a:off x="340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7" name="Oval 6395"/>
            <p:cNvSpPr>
              <a:spLocks noChangeArrowheads="1"/>
            </p:cNvSpPr>
            <p:nvPr/>
          </p:nvSpPr>
          <p:spPr bwMode="auto">
            <a:xfrm>
              <a:off x="331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8" name="Oval 6396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89" name="Oval 6397"/>
            <p:cNvSpPr>
              <a:spLocks noChangeArrowheads="1"/>
            </p:cNvSpPr>
            <p:nvPr/>
          </p:nvSpPr>
          <p:spPr bwMode="auto">
            <a:xfrm>
              <a:off x="326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0" name="Oval 6398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1" name="Oval 6399"/>
            <p:cNvSpPr>
              <a:spLocks noChangeArrowheads="1"/>
            </p:cNvSpPr>
            <p:nvPr/>
          </p:nvSpPr>
          <p:spPr bwMode="auto">
            <a:xfrm>
              <a:off x="326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2" name="Oval 6400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3" name="Oval 6401"/>
            <p:cNvSpPr>
              <a:spLocks noChangeArrowheads="1"/>
            </p:cNvSpPr>
            <p:nvPr/>
          </p:nvSpPr>
          <p:spPr bwMode="auto">
            <a:xfrm>
              <a:off x="340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4" name="Oval 6402"/>
            <p:cNvSpPr>
              <a:spLocks noChangeArrowheads="1"/>
            </p:cNvSpPr>
            <p:nvPr/>
          </p:nvSpPr>
          <p:spPr bwMode="auto">
            <a:xfrm>
              <a:off x="3408" y="288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5" name="Oval 6403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6" name="Oval 6404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7" name="Oval 6405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8" name="Oval 6406"/>
            <p:cNvSpPr>
              <a:spLocks noChangeArrowheads="1"/>
            </p:cNvSpPr>
            <p:nvPr/>
          </p:nvSpPr>
          <p:spPr bwMode="auto">
            <a:xfrm>
              <a:off x="3408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599" name="Oval 6407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0" name="Oval 6408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1" name="Oval 6409"/>
            <p:cNvSpPr>
              <a:spLocks noChangeArrowheads="1"/>
            </p:cNvSpPr>
            <p:nvPr/>
          </p:nvSpPr>
          <p:spPr bwMode="auto">
            <a:xfrm>
              <a:off x="340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2" name="Oval 6410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3" name="Oval 6411"/>
            <p:cNvSpPr>
              <a:spLocks noChangeArrowheads="1"/>
            </p:cNvSpPr>
            <p:nvPr/>
          </p:nvSpPr>
          <p:spPr bwMode="auto">
            <a:xfrm>
              <a:off x="3408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4" name="Oval 6412"/>
            <p:cNvSpPr>
              <a:spLocks noChangeArrowheads="1"/>
            </p:cNvSpPr>
            <p:nvPr/>
          </p:nvSpPr>
          <p:spPr bwMode="auto">
            <a:xfrm>
              <a:off x="3408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5" name="Oval 6413"/>
            <p:cNvSpPr>
              <a:spLocks noChangeArrowheads="1"/>
            </p:cNvSpPr>
            <p:nvPr/>
          </p:nvSpPr>
          <p:spPr bwMode="auto">
            <a:xfrm>
              <a:off x="288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6" name="Oval 6414"/>
            <p:cNvSpPr>
              <a:spLocks noChangeArrowheads="1"/>
            </p:cNvSpPr>
            <p:nvPr/>
          </p:nvSpPr>
          <p:spPr bwMode="auto">
            <a:xfrm>
              <a:off x="288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7" name="Oval 6415"/>
            <p:cNvSpPr>
              <a:spLocks noChangeArrowheads="1"/>
            </p:cNvSpPr>
            <p:nvPr/>
          </p:nvSpPr>
          <p:spPr bwMode="auto">
            <a:xfrm>
              <a:off x="288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8" name="Oval 6416"/>
            <p:cNvSpPr>
              <a:spLocks noChangeArrowheads="1"/>
            </p:cNvSpPr>
            <p:nvPr/>
          </p:nvSpPr>
          <p:spPr bwMode="auto">
            <a:xfrm>
              <a:off x="2880" y="244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09" name="Oval 6417"/>
            <p:cNvSpPr>
              <a:spLocks noChangeArrowheads="1"/>
            </p:cNvSpPr>
            <p:nvPr/>
          </p:nvSpPr>
          <p:spPr bwMode="auto">
            <a:xfrm>
              <a:off x="2880" y="244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0" name="Oval 6418"/>
            <p:cNvSpPr>
              <a:spLocks noChangeArrowheads="1"/>
            </p:cNvSpPr>
            <p:nvPr/>
          </p:nvSpPr>
          <p:spPr bwMode="auto">
            <a:xfrm>
              <a:off x="288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1" name="Oval 6419"/>
            <p:cNvSpPr>
              <a:spLocks noChangeArrowheads="1"/>
            </p:cNvSpPr>
            <p:nvPr/>
          </p:nvSpPr>
          <p:spPr bwMode="auto">
            <a:xfrm>
              <a:off x="2880" y="249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2" name="Oval 6420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3" name="Oval 6421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4" name="Oval 6422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5" name="Oval 6423"/>
            <p:cNvSpPr>
              <a:spLocks noChangeArrowheads="1"/>
            </p:cNvSpPr>
            <p:nvPr/>
          </p:nvSpPr>
          <p:spPr bwMode="auto">
            <a:xfrm>
              <a:off x="4032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6" name="Oval 6424"/>
            <p:cNvSpPr>
              <a:spLocks noChangeArrowheads="1"/>
            </p:cNvSpPr>
            <p:nvPr/>
          </p:nvSpPr>
          <p:spPr bwMode="auto">
            <a:xfrm>
              <a:off x="4032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7" name="Oval 6425"/>
            <p:cNvSpPr>
              <a:spLocks noChangeArrowheads="1"/>
            </p:cNvSpPr>
            <p:nvPr/>
          </p:nvSpPr>
          <p:spPr bwMode="auto">
            <a:xfrm>
              <a:off x="4032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8" name="Oval 6426"/>
            <p:cNvSpPr>
              <a:spLocks noChangeArrowheads="1"/>
            </p:cNvSpPr>
            <p:nvPr/>
          </p:nvSpPr>
          <p:spPr bwMode="auto">
            <a:xfrm>
              <a:off x="3888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19" name="Oval 6427"/>
            <p:cNvSpPr>
              <a:spLocks noChangeArrowheads="1"/>
            </p:cNvSpPr>
            <p:nvPr/>
          </p:nvSpPr>
          <p:spPr bwMode="auto">
            <a:xfrm>
              <a:off x="4032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0" name="Oval 6428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1" name="Oval 6429"/>
            <p:cNvSpPr>
              <a:spLocks noChangeArrowheads="1"/>
            </p:cNvSpPr>
            <p:nvPr/>
          </p:nvSpPr>
          <p:spPr bwMode="auto">
            <a:xfrm>
              <a:off x="3888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2" name="Oval 6430"/>
            <p:cNvSpPr>
              <a:spLocks noChangeArrowheads="1"/>
            </p:cNvSpPr>
            <p:nvPr/>
          </p:nvSpPr>
          <p:spPr bwMode="auto">
            <a:xfrm>
              <a:off x="4032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3" name="Oval 6431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4" name="Oval 6432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5" name="Oval 6433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6" name="Oval 6434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7" name="Oval 6435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8" name="Oval 6436"/>
            <p:cNvSpPr>
              <a:spLocks noChangeArrowheads="1"/>
            </p:cNvSpPr>
            <p:nvPr/>
          </p:nvSpPr>
          <p:spPr bwMode="auto">
            <a:xfrm>
              <a:off x="422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29" name="Oval 6437"/>
            <p:cNvSpPr>
              <a:spLocks noChangeArrowheads="1"/>
            </p:cNvSpPr>
            <p:nvPr/>
          </p:nvSpPr>
          <p:spPr bwMode="auto">
            <a:xfrm>
              <a:off x="4176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0" name="Oval 6438"/>
            <p:cNvSpPr>
              <a:spLocks noChangeArrowheads="1"/>
            </p:cNvSpPr>
            <p:nvPr/>
          </p:nvSpPr>
          <p:spPr bwMode="auto">
            <a:xfrm>
              <a:off x="4128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1" name="Oval 6439"/>
            <p:cNvSpPr>
              <a:spLocks noChangeArrowheads="1"/>
            </p:cNvSpPr>
            <p:nvPr/>
          </p:nvSpPr>
          <p:spPr bwMode="auto">
            <a:xfrm>
              <a:off x="422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2" name="Oval 6440"/>
            <p:cNvSpPr>
              <a:spLocks noChangeArrowheads="1"/>
            </p:cNvSpPr>
            <p:nvPr/>
          </p:nvSpPr>
          <p:spPr bwMode="auto">
            <a:xfrm>
              <a:off x="417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3" name="Oval 6441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4" name="Oval 6442"/>
            <p:cNvSpPr>
              <a:spLocks noChangeArrowheads="1"/>
            </p:cNvSpPr>
            <p:nvPr/>
          </p:nvSpPr>
          <p:spPr bwMode="auto">
            <a:xfrm>
              <a:off x="422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5" name="Oval 6443"/>
            <p:cNvSpPr>
              <a:spLocks noChangeArrowheads="1"/>
            </p:cNvSpPr>
            <p:nvPr/>
          </p:nvSpPr>
          <p:spPr bwMode="auto">
            <a:xfrm>
              <a:off x="417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6" name="Oval 6444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7" name="Oval 6445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8" name="Oval 6446"/>
            <p:cNvSpPr>
              <a:spLocks noChangeArrowheads="1"/>
            </p:cNvSpPr>
            <p:nvPr/>
          </p:nvSpPr>
          <p:spPr bwMode="auto">
            <a:xfrm>
              <a:off x="417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39" name="Oval 6447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0" name="Oval 6448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1" name="Oval 6449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2" name="Oval 6450"/>
            <p:cNvSpPr>
              <a:spLocks noChangeArrowheads="1"/>
            </p:cNvSpPr>
            <p:nvPr/>
          </p:nvSpPr>
          <p:spPr bwMode="auto">
            <a:xfrm>
              <a:off x="4176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3" name="Oval 6451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4" name="Oval 6452"/>
            <p:cNvSpPr>
              <a:spLocks noChangeArrowheads="1"/>
            </p:cNvSpPr>
            <p:nvPr/>
          </p:nvSpPr>
          <p:spPr bwMode="auto">
            <a:xfrm>
              <a:off x="4128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5" name="Oval 6453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6" name="Oval 6454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7" name="Oval 6455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8" name="Oval 6456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49" name="Oval 6457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0" name="Oval 6458"/>
            <p:cNvSpPr>
              <a:spLocks noChangeArrowheads="1"/>
            </p:cNvSpPr>
            <p:nvPr/>
          </p:nvSpPr>
          <p:spPr bwMode="auto">
            <a:xfrm>
              <a:off x="4176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1" name="Oval 6459"/>
            <p:cNvSpPr>
              <a:spLocks noChangeArrowheads="1"/>
            </p:cNvSpPr>
            <p:nvPr/>
          </p:nvSpPr>
          <p:spPr bwMode="auto">
            <a:xfrm>
              <a:off x="4128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2" name="Oval 6460"/>
            <p:cNvSpPr>
              <a:spLocks noChangeArrowheads="1"/>
            </p:cNvSpPr>
            <p:nvPr/>
          </p:nvSpPr>
          <p:spPr bwMode="auto">
            <a:xfrm>
              <a:off x="4080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3" name="Oval 6461"/>
            <p:cNvSpPr>
              <a:spLocks noChangeArrowheads="1"/>
            </p:cNvSpPr>
            <p:nvPr/>
          </p:nvSpPr>
          <p:spPr bwMode="auto">
            <a:xfrm>
              <a:off x="417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4" name="Oval 6462"/>
            <p:cNvSpPr>
              <a:spLocks noChangeArrowheads="1"/>
            </p:cNvSpPr>
            <p:nvPr/>
          </p:nvSpPr>
          <p:spPr bwMode="auto">
            <a:xfrm>
              <a:off x="4128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5" name="Oval 6463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6" name="Oval 6464"/>
            <p:cNvSpPr>
              <a:spLocks noChangeArrowheads="1"/>
            </p:cNvSpPr>
            <p:nvPr/>
          </p:nvSpPr>
          <p:spPr bwMode="auto">
            <a:xfrm>
              <a:off x="417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7" name="Oval 6465"/>
            <p:cNvSpPr>
              <a:spLocks noChangeArrowheads="1"/>
            </p:cNvSpPr>
            <p:nvPr/>
          </p:nvSpPr>
          <p:spPr bwMode="auto">
            <a:xfrm>
              <a:off x="4128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8" name="Oval 6466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59" name="Oval 6467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0" name="Oval 6468"/>
            <p:cNvSpPr>
              <a:spLocks noChangeArrowheads="1"/>
            </p:cNvSpPr>
            <p:nvPr/>
          </p:nvSpPr>
          <p:spPr bwMode="auto">
            <a:xfrm>
              <a:off x="3984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1" name="Oval 6469"/>
            <p:cNvSpPr>
              <a:spLocks noChangeArrowheads="1"/>
            </p:cNvSpPr>
            <p:nvPr/>
          </p:nvSpPr>
          <p:spPr bwMode="auto">
            <a:xfrm>
              <a:off x="4128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2" name="Oval 6470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3" name="Oval 6471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4" name="Oval 6472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5" name="Oval 6473"/>
            <p:cNvSpPr>
              <a:spLocks noChangeArrowheads="1"/>
            </p:cNvSpPr>
            <p:nvPr/>
          </p:nvSpPr>
          <p:spPr bwMode="auto">
            <a:xfrm>
              <a:off x="3984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6" name="Oval 6474"/>
            <p:cNvSpPr>
              <a:spLocks noChangeArrowheads="1"/>
            </p:cNvSpPr>
            <p:nvPr/>
          </p:nvSpPr>
          <p:spPr bwMode="auto">
            <a:xfrm>
              <a:off x="4128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7" name="Oval 6475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8" name="Oval 6476"/>
            <p:cNvSpPr>
              <a:spLocks noChangeArrowheads="1"/>
            </p:cNvSpPr>
            <p:nvPr/>
          </p:nvSpPr>
          <p:spPr bwMode="auto">
            <a:xfrm>
              <a:off x="408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69" name="Oval 6477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0" name="Oval 6478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1" name="Oval 6479"/>
            <p:cNvSpPr>
              <a:spLocks noChangeArrowheads="1"/>
            </p:cNvSpPr>
            <p:nvPr/>
          </p:nvSpPr>
          <p:spPr bwMode="auto">
            <a:xfrm>
              <a:off x="422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2" name="Oval 6480"/>
            <p:cNvSpPr>
              <a:spLocks noChangeArrowheads="1"/>
            </p:cNvSpPr>
            <p:nvPr/>
          </p:nvSpPr>
          <p:spPr bwMode="auto">
            <a:xfrm>
              <a:off x="422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3" name="Oval 6481"/>
            <p:cNvSpPr>
              <a:spLocks noChangeArrowheads="1"/>
            </p:cNvSpPr>
            <p:nvPr/>
          </p:nvSpPr>
          <p:spPr bwMode="auto">
            <a:xfrm>
              <a:off x="422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4" name="Oval 6482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5" name="Oval 6483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6" name="Oval 6484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7" name="Oval 6485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8" name="Oval 6486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79" name="Oval 6487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0" name="Oval 6488"/>
            <p:cNvSpPr>
              <a:spLocks noChangeArrowheads="1"/>
            </p:cNvSpPr>
            <p:nvPr/>
          </p:nvSpPr>
          <p:spPr bwMode="auto">
            <a:xfrm>
              <a:off x="422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1" name="Oval 6489"/>
            <p:cNvSpPr>
              <a:spLocks noChangeArrowheads="1"/>
            </p:cNvSpPr>
            <p:nvPr/>
          </p:nvSpPr>
          <p:spPr bwMode="auto">
            <a:xfrm>
              <a:off x="422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2" name="Oval 6490"/>
            <p:cNvSpPr>
              <a:spLocks noChangeArrowheads="1"/>
            </p:cNvSpPr>
            <p:nvPr/>
          </p:nvSpPr>
          <p:spPr bwMode="auto">
            <a:xfrm>
              <a:off x="4224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3" name="Oval 6491"/>
            <p:cNvSpPr>
              <a:spLocks noChangeArrowheads="1"/>
            </p:cNvSpPr>
            <p:nvPr/>
          </p:nvSpPr>
          <p:spPr bwMode="auto">
            <a:xfrm>
              <a:off x="4320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4" name="Oval 6492"/>
            <p:cNvSpPr>
              <a:spLocks noChangeArrowheads="1"/>
            </p:cNvSpPr>
            <p:nvPr/>
          </p:nvSpPr>
          <p:spPr bwMode="auto">
            <a:xfrm>
              <a:off x="4224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5" name="Oval 6493"/>
            <p:cNvSpPr>
              <a:spLocks noChangeArrowheads="1"/>
            </p:cNvSpPr>
            <p:nvPr/>
          </p:nvSpPr>
          <p:spPr bwMode="auto">
            <a:xfrm>
              <a:off x="4272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6" name="Oval 6494"/>
            <p:cNvSpPr>
              <a:spLocks noChangeArrowheads="1"/>
            </p:cNvSpPr>
            <p:nvPr/>
          </p:nvSpPr>
          <p:spPr bwMode="auto">
            <a:xfrm>
              <a:off x="4224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7" name="Oval 6495"/>
            <p:cNvSpPr>
              <a:spLocks noChangeArrowheads="1"/>
            </p:cNvSpPr>
            <p:nvPr/>
          </p:nvSpPr>
          <p:spPr bwMode="auto">
            <a:xfrm>
              <a:off x="4224" y="264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8" name="Oval 6496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89" name="Oval 6497"/>
            <p:cNvSpPr>
              <a:spLocks noChangeArrowheads="1"/>
            </p:cNvSpPr>
            <p:nvPr/>
          </p:nvSpPr>
          <p:spPr bwMode="auto">
            <a:xfrm>
              <a:off x="432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0" name="Oval 6498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1" name="Oval 6499"/>
            <p:cNvSpPr>
              <a:spLocks noChangeArrowheads="1"/>
            </p:cNvSpPr>
            <p:nvPr/>
          </p:nvSpPr>
          <p:spPr bwMode="auto">
            <a:xfrm>
              <a:off x="427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2" name="Oval 6500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3" name="Oval 6501"/>
            <p:cNvSpPr>
              <a:spLocks noChangeArrowheads="1"/>
            </p:cNvSpPr>
            <p:nvPr/>
          </p:nvSpPr>
          <p:spPr bwMode="auto">
            <a:xfrm>
              <a:off x="4224" y="259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4" name="Oval 6502"/>
            <p:cNvSpPr>
              <a:spLocks noChangeArrowheads="1"/>
            </p:cNvSpPr>
            <p:nvPr/>
          </p:nvSpPr>
          <p:spPr bwMode="auto">
            <a:xfrm>
              <a:off x="432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5" name="Oval 6503"/>
            <p:cNvSpPr>
              <a:spLocks noChangeArrowheads="1"/>
            </p:cNvSpPr>
            <p:nvPr/>
          </p:nvSpPr>
          <p:spPr bwMode="auto">
            <a:xfrm>
              <a:off x="427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6" name="Oval 6504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7" name="Oval 6505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8" name="Oval 6506"/>
            <p:cNvSpPr>
              <a:spLocks noChangeArrowheads="1"/>
            </p:cNvSpPr>
            <p:nvPr/>
          </p:nvSpPr>
          <p:spPr bwMode="auto">
            <a:xfrm>
              <a:off x="412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699" name="Oval 6507"/>
            <p:cNvSpPr>
              <a:spLocks noChangeArrowheads="1"/>
            </p:cNvSpPr>
            <p:nvPr/>
          </p:nvSpPr>
          <p:spPr bwMode="auto">
            <a:xfrm>
              <a:off x="427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0" name="Oval 6508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1" name="Oval 6509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2" name="Oval 6510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3" name="Oval 6511"/>
            <p:cNvSpPr>
              <a:spLocks noChangeArrowheads="1"/>
            </p:cNvSpPr>
            <p:nvPr/>
          </p:nvSpPr>
          <p:spPr bwMode="auto">
            <a:xfrm>
              <a:off x="4128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4" name="Oval 6512"/>
            <p:cNvSpPr>
              <a:spLocks noChangeArrowheads="1"/>
            </p:cNvSpPr>
            <p:nvPr/>
          </p:nvSpPr>
          <p:spPr bwMode="auto">
            <a:xfrm>
              <a:off x="4272" y="283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5" name="Oval 6513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6" name="Oval 6514"/>
            <p:cNvSpPr>
              <a:spLocks noChangeArrowheads="1"/>
            </p:cNvSpPr>
            <p:nvPr/>
          </p:nvSpPr>
          <p:spPr bwMode="auto">
            <a:xfrm>
              <a:off x="4224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7" name="Oval 6515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8" name="Oval 6516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09" name="Oval 6517"/>
            <p:cNvSpPr>
              <a:spLocks noChangeArrowheads="1"/>
            </p:cNvSpPr>
            <p:nvPr/>
          </p:nvSpPr>
          <p:spPr bwMode="auto">
            <a:xfrm>
              <a:off x="4176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0" name="Oval 6518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1" name="Oval 6519"/>
            <p:cNvSpPr>
              <a:spLocks noChangeArrowheads="1"/>
            </p:cNvSpPr>
            <p:nvPr/>
          </p:nvSpPr>
          <p:spPr bwMode="auto">
            <a:xfrm>
              <a:off x="417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2" name="Oval 6520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3" name="Oval 6521"/>
            <p:cNvSpPr>
              <a:spLocks noChangeArrowheads="1"/>
            </p:cNvSpPr>
            <p:nvPr/>
          </p:nvSpPr>
          <p:spPr bwMode="auto">
            <a:xfrm>
              <a:off x="417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4" name="Oval 6522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5" name="Oval 6523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6" name="Oval 6524"/>
            <p:cNvSpPr>
              <a:spLocks noChangeArrowheads="1"/>
            </p:cNvSpPr>
            <p:nvPr/>
          </p:nvSpPr>
          <p:spPr bwMode="auto">
            <a:xfrm>
              <a:off x="384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7" name="Oval 6525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8" name="Oval 6526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19" name="Oval 6527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0" name="Oval 6528"/>
            <p:cNvSpPr>
              <a:spLocks noChangeArrowheads="1"/>
            </p:cNvSpPr>
            <p:nvPr/>
          </p:nvSpPr>
          <p:spPr bwMode="auto">
            <a:xfrm>
              <a:off x="3840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1" name="Oval 6529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2" name="Oval 6530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3" name="Oval 6531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4" name="Oval 6532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5" name="Oval 6533"/>
            <p:cNvSpPr>
              <a:spLocks noChangeArrowheads="1"/>
            </p:cNvSpPr>
            <p:nvPr/>
          </p:nvSpPr>
          <p:spPr bwMode="auto">
            <a:xfrm>
              <a:off x="4176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6" name="Oval 6534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7" name="Oval 6535"/>
            <p:cNvSpPr>
              <a:spLocks noChangeArrowheads="1"/>
            </p:cNvSpPr>
            <p:nvPr/>
          </p:nvSpPr>
          <p:spPr bwMode="auto">
            <a:xfrm>
              <a:off x="4176" y="2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8" name="Oval 6536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29" name="Oval 6537"/>
            <p:cNvSpPr>
              <a:spLocks noChangeArrowheads="1"/>
            </p:cNvSpPr>
            <p:nvPr/>
          </p:nvSpPr>
          <p:spPr bwMode="auto">
            <a:xfrm>
              <a:off x="417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0" name="Oval 6538"/>
            <p:cNvSpPr>
              <a:spLocks noChangeArrowheads="1"/>
            </p:cNvSpPr>
            <p:nvPr/>
          </p:nvSpPr>
          <p:spPr bwMode="auto">
            <a:xfrm>
              <a:off x="4272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1" name="Oval 6539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2" name="Oval 6540"/>
            <p:cNvSpPr>
              <a:spLocks noChangeArrowheads="1"/>
            </p:cNvSpPr>
            <p:nvPr/>
          </p:nvSpPr>
          <p:spPr bwMode="auto">
            <a:xfrm>
              <a:off x="4176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3" name="Oval 6541"/>
            <p:cNvSpPr>
              <a:spLocks noChangeArrowheads="1"/>
            </p:cNvSpPr>
            <p:nvPr/>
          </p:nvSpPr>
          <p:spPr bwMode="auto">
            <a:xfrm>
              <a:off x="4224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4" name="Oval 6542"/>
            <p:cNvSpPr>
              <a:spLocks noChangeArrowheads="1"/>
            </p:cNvSpPr>
            <p:nvPr/>
          </p:nvSpPr>
          <p:spPr bwMode="auto">
            <a:xfrm>
              <a:off x="4176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5" name="Oval 6543"/>
            <p:cNvSpPr>
              <a:spLocks noChangeArrowheads="1"/>
            </p:cNvSpPr>
            <p:nvPr/>
          </p:nvSpPr>
          <p:spPr bwMode="auto">
            <a:xfrm>
              <a:off x="4176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6" name="Oval 6544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7" name="Oval 6545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8" name="Oval 6546"/>
            <p:cNvSpPr>
              <a:spLocks noChangeArrowheads="1"/>
            </p:cNvSpPr>
            <p:nvPr/>
          </p:nvSpPr>
          <p:spPr bwMode="auto">
            <a:xfrm>
              <a:off x="427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39" name="Oval 6547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0" name="Oval 6548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1" name="Oval 6549"/>
            <p:cNvSpPr>
              <a:spLocks noChangeArrowheads="1"/>
            </p:cNvSpPr>
            <p:nvPr/>
          </p:nvSpPr>
          <p:spPr bwMode="auto">
            <a:xfrm>
              <a:off x="4224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2" name="Oval 6550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3" name="Oval 6551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4" name="Oval 6552"/>
            <p:cNvSpPr>
              <a:spLocks noChangeArrowheads="1"/>
            </p:cNvSpPr>
            <p:nvPr/>
          </p:nvSpPr>
          <p:spPr bwMode="auto">
            <a:xfrm>
              <a:off x="4176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5" name="Oval 6553"/>
            <p:cNvSpPr>
              <a:spLocks noChangeArrowheads="1"/>
            </p:cNvSpPr>
            <p:nvPr/>
          </p:nvSpPr>
          <p:spPr bwMode="auto">
            <a:xfrm>
              <a:off x="427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6" name="Oval 6554"/>
            <p:cNvSpPr>
              <a:spLocks noChangeArrowheads="1"/>
            </p:cNvSpPr>
            <p:nvPr/>
          </p:nvSpPr>
          <p:spPr bwMode="auto">
            <a:xfrm>
              <a:off x="4224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7" name="Oval 6555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8" name="Oval 6556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49" name="Oval 6557"/>
            <p:cNvSpPr>
              <a:spLocks noChangeArrowheads="1"/>
            </p:cNvSpPr>
            <p:nvPr/>
          </p:nvSpPr>
          <p:spPr bwMode="auto">
            <a:xfrm>
              <a:off x="4080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0" name="Oval 6558"/>
            <p:cNvSpPr>
              <a:spLocks noChangeArrowheads="1"/>
            </p:cNvSpPr>
            <p:nvPr/>
          </p:nvSpPr>
          <p:spPr bwMode="auto">
            <a:xfrm>
              <a:off x="4224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1" name="Oval 6559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2" name="Oval 6560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3" name="Oval 6561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4" name="Oval 6562"/>
            <p:cNvSpPr>
              <a:spLocks noChangeArrowheads="1"/>
            </p:cNvSpPr>
            <p:nvPr/>
          </p:nvSpPr>
          <p:spPr bwMode="auto">
            <a:xfrm>
              <a:off x="4080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5" name="Oval 6563"/>
            <p:cNvSpPr>
              <a:spLocks noChangeArrowheads="1"/>
            </p:cNvSpPr>
            <p:nvPr/>
          </p:nvSpPr>
          <p:spPr bwMode="auto">
            <a:xfrm>
              <a:off x="4224" y="316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6" name="Oval 6564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7" name="Oval 6565"/>
            <p:cNvSpPr>
              <a:spLocks noChangeArrowheads="1"/>
            </p:cNvSpPr>
            <p:nvPr/>
          </p:nvSpPr>
          <p:spPr bwMode="auto">
            <a:xfrm>
              <a:off x="417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8" name="Oval 6566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59" name="Oval 6567"/>
            <p:cNvSpPr>
              <a:spLocks noChangeArrowheads="1"/>
            </p:cNvSpPr>
            <p:nvPr/>
          </p:nvSpPr>
          <p:spPr bwMode="auto">
            <a:xfrm>
              <a:off x="398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0" name="Oval 6568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1" name="Oval 6569"/>
            <p:cNvSpPr>
              <a:spLocks noChangeArrowheads="1"/>
            </p:cNvSpPr>
            <p:nvPr/>
          </p:nvSpPr>
          <p:spPr bwMode="auto">
            <a:xfrm>
              <a:off x="4320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2" name="Oval 6570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3" name="Oval 6571"/>
            <p:cNvSpPr>
              <a:spLocks noChangeArrowheads="1"/>
            </p:cNvSpPr>
            <p:nvPr/>
          </p:nvSpPr>
          <p:spPr bwMode="auto">
            <a:xfrm>
              <a:off x="432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4" name="Oval 6572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5" name="Oval 6573"/>
            <p:cNvSpPr>
              <a:spLocks noChangeArrowheads="1"/>
            </p:cNvSpPr>
            <p:nvPr/>
          </p:nvSpPr>
          <p:spPr bwMode="auto">
            <a:xfrm>
              <a:off x="432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6" name="Oval 6574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7" name="Oval 6575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8" name="Oval 6576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69" name="Oval 6577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0" name="Oval 6578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1" name="Oval 6579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2" name="Oval 6580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3" name="Oval 6581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4" name="Oval 6582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5" name="Oval 6583"/>
            <p:cNvSpPr>
              <a:spLocks noChangeArrowheads="1"/>
            </p:cNvSpPr>
            <p:nvPr/>
          </p:nvSpPr>
          <p:spPr bwMode="auto">
            <a:xfrm>
              <a:off x="4320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6" name="Oval 6584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7" name="Oval 6585"/>
            <p:cNvSpPr>
              <a:spLocks noChangeArrowheads="1"/>
            </p:cNvSpPr>
            <p:nvPr/>
          </p:nvSpPr>
          <p:spPr bwMode="auto">
            <a:xfrm>
              <a:off x="4320" y="273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8" name="Oval 6586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79" name="Oval 6587"/>
            <p:cNvSpPr>
              <a:spLocks noChangeArrowheads="1"/>
            </p:cNvSpPr>
            <p:nvPr/>
          </p:nvSpPr>
          <p:spPr bwMode="auto">
            <a:xfrm>
              <a:off x="4320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0" name="Oval 658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1" name="Oval 6589"/>
            <p:cNvSpPr>
              <a:spLocks noChangeArrowheads="1"/>
            </p:cNvSpPr>
            <p:nvPr/>
          </p:nvSpPr>
          <p:spPr bwMode="auto">
            <a:xfrm>
              <a:off x="4320" y="26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2" name="Oval 6590"/>
            <p:cNvSpPr>
              <a:spLocks noChangeArrowheads="1"/>
            </p:cNvSpPr>
            <p:nvPr/>
          </p:nvSpPr>
          <p:spPr bwMode="auto">
            <a:xfrm>
              <a:off x="4320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3" name="Oval 6591"/>
            <p:cNvSpPr>
              <a:spLocks noChangeArrowheads="1"/>
            </p:cNvSpPr>
            <p:nvPr/>
          </p:nvSpPr>
          <p:spPr bwMode="auto">
            <a:xfrm>
              <a:off x="4320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4" name="Oval 6592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5" name="Oval 6593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6" name="Oval 6594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7" name="Oval 6595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8" name="Oval 6596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89" name="Oval 6597"/>
            <p:cNvSpPr>
              <a:spLocks noChangeArrowheads="1"/>
            </p:cNvSpPr>
            <p:nvPr/>
          </p:nvSpPr>
          <p:spPr bwMode="auto">
            <a:xfrm>
              <a:off x="4128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0" name="Oval 6598"/>
            <p:cNvSpPr>
              <a:spLocks noChangeArrowheads="1"/>
            </p:cNvSpPr>
            <p:nvPr/>
          </p:nvSpPr>
          <p:spPr bwMode="auto">
            <a:xfrm>
              <a:off x="4320" y="268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1" name="Oval 6599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2" name="Oval 6600"/>
            <p:cNvSpPr>
              <a:spLocks noChangeArrowheads="1"/>
            </p:cNvSpPr>
            <p:nvPr/>
          </p:nvSpPr>
          <p:spPr bwMode="auto">
            <a:xfrm>
              <a:off x="422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3" name="Oval 6601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4" name="Oval 6602"/>
            <p:cNvSpPr>
              <a:spLocks noChangeArrowheads="1"/>
            </p:cNvSpPr>
            <p:nvPr/>
          </p:nvSpPr>
          <p:spPr bwMode="auto">
            <a:xfrm>
              <a:off x="422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5" name="Oval 6603"/>
            <p:cNvSpPr>
              <a:spLocks noChangeArrowheads="1"/>
            </p:cNvSpPr>
            <p:nvPr/>
          </p:nvSpPr>
          <p:spPr bwMode="auto">
            <a:xfrm>
              <a:off x="4320" y="278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6" name="Oval 6604"/>
            <p:cNvSpPr>
              <a:spLocks noChangeArrowheads="1"/>
            </p:cNvSpPr>
            <p:nvPr/>
          </p:nvSpPr>
          <p:spPr bwMode="auto">
            <a:xfrm>
              <a:off x="4128" y="273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7" name="Oval 6605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8" name="Oval 6606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799" name="Oval 6607"/>
            <p:cNvSpPr>
              <a:spLocks noChangeArrowheads="1"/>
            </p:cNvSpPr>
            <p:nvPr/>
          </p:nvSpPr>
          <p:spPr bwMode="auto">
            <a:xfrm>
              <a:off x="4272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0" name="Oval 6608"/>
            <p:cNvSpPr>
              <a:spLocks noChangeArrowheads="1"/>
            </p:cNvSpPr>
            <p:nvPr/>
          </p:nvSpPr>
          <p:spPr bwMode="auto">
            <a:xfrm>
              <a:off x="398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1" name="Oval 6609"/>
            <p:cNvSpPr>
              <a:spLocks noChangeArrowheads="1"/>
            </p:cNvSpPr>
            <p:nvPr/>
          </p:nvSpPr>
          <p:spPr bwMode="auto">
            <a:xfrm>
              <a:off x="4080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2" name="Oval 6610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3" name="Oval 6611"/>
            <p:cNvSpPr>
              <a:spLocks noChangeArrowheads="1"/>
            </p:cNvSpPr>
            <p:nvPr/>
          </p:nvSpPr>
          <p:spPr bwMode="auto">
            <a:xfrm>
              <a:off x="427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4" name="Oval 6612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5" name="Oval 6613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6" name="Oval 6614"/>
            <p:cNvSpPr>
              <a:spLocks noChangeArrowheads="1"/>
            </p:cNvSpPr>
            <p:nvPr/>
          </p:nvSpPr>
          <p:spPr bwMode="auto">
            <a:xfrm>
              <a:off x="3984" y="2928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7" name="Oval 6615"/>
            <p:cNvSpPr>
              <a:spLocks noChangeArrowheads="1"/>
            </p:cNvSpPr>
            <p:nvPr/>
          </p:nvSpPr>
          <p:spPr bwMode="auto">
            <a:xfrm>
              <a:off x="427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8" name="Oval 6616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09" name="Oval 6617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0" name="Oval 6618"/>
            <p:cNvSpPr>
              <a:spLocks noChangeArrowheads="1"/>
            </p:cNvSpPr>
            <p:nvPr/>
          </p:nvSpPr>
          <p:spPr bwMode="auto">
            <a:xfrm>
              <a:off x="393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1" name="Oval 6619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2" name="Oval 6620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3" name="Oval 6621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4" name="Oval 6622"/>
            <p:cNvSpPr>
              <a:spLocks noChangeArrowheads="1"/>
            </p:cNvSpPr>
            <p:nvPr/>
          </p:nvSpPr>
          <p:spPr bwMode="auto">
            <a:xfrm>
              <a:off x="3936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5" name="Oval 6623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6" name="Oval 6624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7" name="Oval 6625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8" name="Oval 6626"/>
            <p:cNvSpPr>
              <a:spLocks noChangeArrowheads="1"/>
            </p:cNvSpPr>
            <p:nvPr/>
          </p:nvSpPr>
          <p:spPr bwMode="auto">
            <a:xfrm>
              <a:off x="3984" y="2976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19" name="Oval 6627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0" name="Oval 6628"/>
            <p:cNvSpPr>
              <a:spLocks noChangeArrowheads="1"/>
            </p:cNvSpPr>
            <p:nvPr/>
          </p:nvSpPr>
          <p:spPr bwMode="auto">
            <a:xfrm>
              <a:off x="4272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1" name="Oval 6629"/>
            <p:cNvSpPr>
              <a:spLocks noChangeArrowheads="1"/>
            </p:cNvSpPr>
            <p:nvPr/>
          </p:nvSpPr>
          <p:spPr bwMode="auto">
            <a:xfrm>
              <a:off x="4080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2" name="Oval 6630"/>
            <p:cNvSpPr>
              <a:spLocks noChangeArrowheads="1"/>
            </p:cNvSpPr>
            <p:nvPr/>
          </p:nvSpPr>
          <p:spPr bwMode="auto">
            <a:xfrm>
              <a:off x="4272" y="30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3" name="Oval 6631"/>
            <p:cNvSpPr>
              <a:spLocks noChangeArrowheads="1"/>
            </p:cNvSpPr>
            <p:nvPr/>
          </p:nvSpPr>
          <p:spPr bwMode="auto">
            <a:xfrm>
              <a:off x="4080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4" name="Oval 6632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5" name="Oval 6633"/>
            <p:cNvSpPr>
              <a:spLocks noChangeArrowheads="1"/>
            </p:cNvSpPr>
            <p:nvPr/>
          </p:nvSpPr>
          <p:spPr bwMode="auto">
            <a:xfrm>
              <a:off x="4080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6" name="Oval 6634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7" name="Oval 6635"/>
            <p:cNvSpPr>
              <a:spLocks noChangeArrowheads="1"/>
            </p:cNvSpPr>
            <p:nvPr/>
          </p:nvSpPr>
          <p:spPr bwMode="auto">
            <a:xfrm>
              <a:off x="4320" y="32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8" name="Oval 6636"/>
            <p:cNvSpPr>
              <a:spLocks noChangeArrowheads="1"/>
            </p:cNvSpPr>
            <p:nvPr/>
          </p:nvSpPr>
          <p:spPr bwMode="auto">
            <a:xfrm>
              <a:off x="4272" y="31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29" name="Oval 6637"/>
            <p:cNvSpPr>
              <a:spLocks noChangeArrowheads="1"/>
            </p:cNvSpPr>
            <p:nvPr/>
          </p:nvSpPr>
          <p:spPr bwMode="auto">
            <a:xfrm>
              <a:off x="4272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0" name="Oval 6638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1" name="Oval 6639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2" name="Oval 6640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3" name="Oval 6641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4" name="Oval 6642"/>
            <p:cNvSpPr>
              <a:spLocks noChangeArrowheads="1"/>
            </p:cNvSpPr>
            <p:nvPr/>
          </p:nvSpPr>
          <p:spPr bwMode="auto">
            <a:xfrm>
              <a:off x="4320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5" name="Oval 6643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6" name="Oval 6644"/>
            <p:cNvSpPr>
              <a:spLocks noChangeArrowheads="1"/>
            </p:cNvSpPr>
            <p:nvPr/>
          </p:nvSpPr>
          <p:spPr bwMode="auto">
            <a:xfrm>
              <a:off x="4080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7" name="Oval 6645"/>
            <p:cNvSpPr>
              <a:spLocks noChangeArrowheads="1"/>
            </p:cNvSpPr>
            <p:nvPr/>
          </p:nvSpPr>
          <p:spPr bwMode="auto">
            <a:xfrm>
              <a:off x="4272" y="302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8" name="Oval 6646"/>
            <p:cNvSpPr>
              <a:spLocks noChangeArrowheads="1"/>
            </p:cNvSpPr>
            <p:nvPr/>
          </p:nvSpPr>
          <p:spPr bwMode="auto">
            <a:xfrm>
              <a:off x="4320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39" name="Oval 6647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0" name="Oval 6648"/>
            <p:cNvSpPr>
              <a:spLocks noChangeArrowheads="1"/>
            </p:cNvSpPr>
            <p:nvPr/>
          </p:nvSpPr>
          <p:spPr bwMode="auto">
            <a:xfrm>
              <a:off x="4176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1" name="Oval 6649"/>
            <p:cNvSpPr>
              <a:spLocks noChangeArrowheads="1"/>
            </p:cNvSpPr>
            <p:nvPr/>
          </p:nvSpPr>
          <p:spPr bwMode="auto">
            <a:xfrm>
              <a:off x="4320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2" name="Oval 6650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3" name="Oval 6651"/>
            <p:cNvSpPr>
              <a:spLocks noChangeArrowheads="1"/>
            </p:cNvSpPr>
            <p:nvPr/>
          </p:nvSpPr>
          <p:spPr bwMode="auto">
            <a:xfrm>
              <a:off x="4176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4" name="Oval 6652"/>
            <p:cNvSpPr>
              <a:spLocks noChangeArrowheads="1"/>
            </p:cNvSpPr>
            <p:nvPr/>
          </p:nvSpPr>
          <p:spPr bwMode="auto">
            <a:xfrm>
              <a:off x="4320" y="3264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5" name="Oval 6653"/>
            <p:cNvSpPr>
              <a:spLocks noChangeArrowheads="1"/>
            </p:cNvSpPr>
            <p:nvPr/>
          </p:nvSpPr>
          <p:spPr bwMode="auto">
            <a:xfrm>
              <a:off x="4272" y="3120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846" name="Oval 6654"/>
            <p:cNvSpPr>
              <a:spLocks noChangeArrowheads="1"/>
            </p:cNvSpPr>
            <p:nvPr/>
          </p:nvSpPr>
          <p:spPr bwMode="auto">
            <a:xfrm>
              <a:off x="4080" y="3072"/>
              <a:ext cx="48" cy="47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6847" name="AutoShape 6655"/>
          <p:cNvSpPr>
            <a:spLocks noChangeArrowheads="1"/>
          </p:cNvSpPr>
          <p:nvPr/>
        </p:nvSpPr>
        <p:spPr bwMode="auto">
          <a:xfrm>
            <a:off x="5029200" y="1371600"/>
            <a:ext cx="3276600" cy="2286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2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66848" name="Text Box 6656"/>
          <p:cNvSpPr txBox="1">
            <a:spLocks noChangeArrowheads="1"/>
          </p:cNvSpPr>
          <p:nvPr/>
        </p:nvSpPr>
        <p:spPr bwMode="auto">
          <a:xfrm>
            <a:off x="5470525" y="1412875"/>
            <a:ext cx="2606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 b="1">
                <a:solidFill>
                  <a:srgbClr val="000099"/>
                </a:solidFill>
                <a:latin typeface="Times New Roman" pitchFamily="18" charset="0"/>
              </a:rPr>
              <a:t>Group pixels that are close to each other, and replace them by one single colour</a:t>
            </a:r>
          </a:p>
        </p:txBody>
      </p:sp>
      <p:sp>
        <p:nvSpPr>
          <p:cNvPr id="3335" name="Slide Number Placeholder 33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Problems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292225"/>
            <a:ext cx="7772400" cy="4800600"/>
          </a:xfrm>
          <a:ln/>
        </p:spPr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                                                          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</p:txBody>
      </p:sp>
      <p:sp>
        <p:nvSpPr>
          <p:cNvPr id="33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70692" name="Oval 3332"/>
          <p:cNvSpPr>
            <a:spLocks noChangeArrowheads="1"/>
          </p:cNvSpPr>
          <p:nvPr/>
        </p:nvSpPr>
        <p:spPr bwMode="auto">
          <a:xfrm rot="1771177">
            <a:off x="985838" y="2603500"/>
            <a:ext cx="1752600" cy="2636838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693" name="Oval 3333"/>
          <p:cNvSpPr>
            <a:spLocks noChangeArrowheads="1"/>
          </p:cNvSpPr>
          <p:nvPr/>
        </p:nvSpPr>
        <p:spPr bwMode="auto">
          <a:xfrm>
            <a:off x="3505200" y="4114800"/>
            <a:ext cx="1143000" cy="1447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694" name="Oval 3334"/>
          <p:cNvSpPr>
            <a:spLocks noChangeArrowheads="1"/>
          </p:cNvSpPr>
          <p:nvPr/>
        </p:nvSpPr>
        <p:spPr bwMode="auto">
          <a:xfrm rot="-1159306">
            <a:off x="2971800" y="1371600"/>
            <a:ext cx="1524000" cy="2590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695" name="Line 3335"/>
          <p:cNvSpPr>
            <a:spLocks noChangeShapeType="1"/>
          </p:cNvSpPr>
          <p:nvPr/>
        </p:nvSpPr>
        <p:spPr bwMode="auto">
          <a:xfrm flipV="1">
            <a:off x="1905000" y="1905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0696" name="Line 3336"/>
          <p:cNvSpPr>
            <a:spLocks noChangeShapeType="1"/>
          </p:cNvSpPr>
          <p:nvPr/>
        </p:nvSpPr>
        <p:spPr bwMode="auto">
          <a:xfrm>
            <a:off x="1905000" y="4343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0697" name="Line 3337"/>
          <p:cNvSpPr>
            <a:spLocks noChangeShapeType="1"/>
          </p:cNvSpPr>
          <p:nvPr/>
        </p:nvSpPr>
        <p:spPr bwMode="auto">
          <a:xfrm flipH="1">
            <a:off x="914400" y="43434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0698" name="Text Box 3338"/>
          <p:cNvSpPr txBox="1">
            <a:spLocks noChangeArrowheads="1"/>
          </p:cNvSpPr>
          <p:nvPr/>
        </p:nvSpPr>
        <p:spPr bwMode="auto">
          <a:xfrm>
            <a:off x="974725" y="5527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170699" name="Text Box 3339"/>
          <p:cNvSpPr txBox="1">
            <a:spLocks noChangeArrowheads="1"/>
          </p:cNvSpPr>
          <p:nvPr/>
        </p:nvSpPr>
        <p:spPr bwMode="auto">
          <a:xfrm>
            <a:off x="4784725" y="40798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1170700" name="Text Box 3340"/>
          <p:cNvSpPr txBox="1">
            <a:spLocks noChangeArrowheads="1"/>
          </p:cNvSpPr>
          <p:nvPr/>
        </p:nvSpPr>
        <p:spPr bwMode="auto">
          <a:xfrm>
            <a:off x="1965325" y="1641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70701" name="Oval 3341"/>
          <p:cNvSpPr>
            <a:spLocks noChangeArrowheads="1"/>
          </p:cNvSpPr>
          <p:nvPr/>
        </p:nvSpPr>
        <p:spPr bwMode="auto">
          <a:xfrm>
            <a:off x="15240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2" name="Oval 3342"/>
          <p:cNvSpPr>
            <a:spLocks noChangeArrowheads="1"/>
          </p:cNvSpPr>
          <p:nvPr/>
        </p:nvSpPr>
        <p:spPr bwMode="auto">
          <a:xfrm>
            <a:off x="24384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3" name="Oval 3343"/>
          <p:cNvSpPr>
            <a:spLocks noChangeArrowheads="1"/>
          </p:cNvSpPr>
          <p:nvPr/>
        </p:nvSpPr>
        <p:spPr bwMode="auto">
          <a:xfrm>
            <a:off x="18288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4" name="Oval 3344"/>
          <p:cNvSpPr>
            <a:spLocks noChangeArrowheads="1"/>
          </p:cNvSpPr>
          <p:nvPr/>
        </p:nvSpPr>
        <p:spPr bwMode="auto">
          <a:xfrm>
            <a:off x="19050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5" name="Oval 3345"/>
          <p:cNvSpPr>
            <a:spLocks noChangeArrowheads="1"/>
          </p:cNvSpPr>
          <p:nvPr/>
        </p:nvSpPr>
        <p:spPr bwMode="auto">
          <a:xfrm>
            <a:off x="17526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6" name="Oval 3346"/>
          <p:cNvSpPr>
            <a:spLocks noChangeArrowheads="1"/>
          </p:cNvSpPr>
          <p:nvPr/>
        </p:nvSpPr>
        <p:spPr bwMode="auto">
          <a:xfrm>
            <a:off x="20574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7" name="Oval 3347"/>
          <p:cNvSpPr>
            <a:spLocks noChangeArrowheads="1"/>
          </p:cNvSpPr>
          <p:nvPr/>
        </p:nvSpPr>
        <p:spPr bwMode="auto">
          <a:xfrm>
            <a:off x="1981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8" name="Oval 3348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09" name="Oval 3349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0" name="Oval 3350"/>
          <p:cNvSpPr>
            <a:spLocks noChangeArrowheads="1"/>
          </p:cNvSpPr>
          <p:nvPr/>
        </p:nvSpPr>
        <p:spPr bwMode="auto">
          <a:xfrm>
            <a:off x="3200400" y="167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1" name="Oval 3351"/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2" name="Oval 3352"/>
          <p:cNvSpPr>
            <a:spLocks noChangeArrowheads="1"/>
          </p:cNvSpPr>
          <p:nvPr/>
        </p:nvSpPr>
        <p:spPr bwMode="auto">
          <a:xfrm>
            <a:off x="1752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3" name="Oval 3353"/>
          <p:cNvSpPr>
            <a:spLocks noChangeArrowheads="1"/>
          </p:cNvSpPr>
          <p:nvPr/>
        </p:nvSpPr>
        <p:spPr bwMode="auto">
          <a:xfrm>
            <a:off x="1981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4" name="Oval 3354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5" name="Oval 3355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6" name="Oval 3356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7" name="Oval 3357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8" name="Oval 3358"/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19" name="Oval 3359"/>
          <p:cNvSpPr>
            <a:spLocks noChangeArrowheads="1"/>
          </p:cNvSpPr>
          <p:nvPr/>
        </p:nvSpPr>
        <p:spPr bwMode="auto">
          <a:xfrm>
            <a:off x="1752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0" name="Oval 3360"/>
          <p:cNvSpPr>
            <a:spLocks noChangeArrowheads="1"/>
          </p:cNvSpPr>
          <p:nvPr/>
        </p:nvSpPr>
        <p:spPr bwMode="auto">
          <a:xfrm>
            <a:off x="1981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1" name="Oval 3361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2" name="Oval 3362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3" name="Oval 3363"/>
          <p:cNvSpPr>
            <a:spLocks noChangeArrowheads="1"/>
          </p:cNvSpPr>
          <p:nvPr/>
        </p:nvSpPr>
        <p:spPr bwMode="auto">
          <a:xfrm>
            <a:off x="3200400" y="167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4" name="Oval 3364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5" name="Oval 3365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6" name="Oval 3366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7" name="Oval 3367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8" name="Oval 3368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29" name="Oval 3369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0" name="Oval 3370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1" name="Oval 3371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2" name="Oval 3372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3" name="Oval 3373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4" name="Oval 3374"/>
          <p:cNvSpPr>
            <a:spLocks noChangeArrowheads="1"/>
          </p:cNvSpPr>
          <p:nvPr/>
        </p:nvSpPr>
        <p:spPr bwMode="auto">
          <a:xfrm>
            <a:off x="32004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5" name="Oval 3375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6" name="Oval 3376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7" name="Oval 3377"/>
          <p:cNvSpPr>
            <a:spLocks noChangeArrowheads="1"/>
          </p:cNvSpPr>
          <p:nvPr/>
        </p:nvSpPr>
        <p:spPr bwMode="auto">
          <a:xfrm>
            <a:off x="31242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8" name="Oval 3378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39" name="Oval 3379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0" name="Oval 3380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1" name="Oval 3381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2" name="Oval 3382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3" name="Oval 3383"/>
          <p:cNvSpPr>
            <a:spLocks noChangeArrowheads="1"/>
          </p:cNvSpPr>
          <p:nvPr/>
        </p:nvSpPr>
        <p:spPr bwMode="auto">
          <a:xfrm>
            <a:off x="32004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4" name="Oval 3384"/>
          <p:cNvSpPr>
            <a:spLocks noChangeArrowheads="1"/>
          </p:cNvSpPr>
          <p:nvPr/>
        </p:nvSpPr>
        <p:spPr bwMode="auto">
          <a:xfrm>
            <a:off x="37338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5" name="Oval 3385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6" name="Oval 3386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7" name="Oval 3387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8" name="Oval 3388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49" name="Oval 3389"/>
          <p:cNvSpPr>
            <a:spLocks noChangeArrowheads="1"/>
          </p:cNvSpPr>
          <p:nvPr/>
        </p:nvSpPr>
        <p:spPr bwMode="auto">
          <a:xfrm>
            <a:off x="32004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0" name="Oval 3390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1" name="Oval 3391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2" name="Oval 3392"/>
          <p:cNvSpPr>
            <a:spLocks noChangeArrowheads="1"/>
          </p:cNvSpPr>
          <p:nvPr/>
        </p:nvSpPr>
        <p:spPr bwMode="auto">
          <a:xfrm>
            <a:off x="1828800" y="3429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3" name="Oval 3393"/>
          <p:cNvSpPr>
            <a:spLocks noChangeArrowheads="1"/>
          </p:cNvSpPr>
          <p:nvPr/>
        </p:nvSpPr>
        <p:spPr bwMode="auto">
          <a:xfrm>
            <a:off x="19050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4" name="Oval 3394"/>
          <p:cNvSpPr>
            <a:spLocks noChangeArrowheads="1"/>
          </p:cNvSpPr>
          <p:nvPr/>
        </p:nvSpPr>
        <p:spPr bwMode="auto">
          <a:xfrm>
            <a:off x="3124200" y="1828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5" name="Oval 3395"/>
          <p:cNvSpPr>
            <a:spLocks noChangeArrowheads="1"/>
          </p:cNvSpPr>
          <p:nvPr/>
        </p:nvSpPr>
        <p:spPr bwMode="auto">
          <a:xfrm>
            <a:off x="3200400" y="1600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6" name="Oval 3396"/>
          <p:cNvSpPr>
            <a:spLocks noChangeArrowheads="1"/>
          </p:cNvSpPr>
          <p:nvPr/>
        </p:nvSpPr>
        <p:spPr bwMode="auto">
          <a:xfrm>
            <a:off x="2057400" y="3429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7" name="Oval 3397"/>
          <p:cNvSpPr>
            <a:spLocks noChangeArrowheads="1"/>
          </p:cNvSpPr>
          <p:nvPr/>
        </p:nvSpPr>
        <p:spPr bwMode="auto">
          <a:xfrm>
            <a:off x="3352800" y="1828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8" name="Oval 3398"/>
          <p:cNvSpPr>
            <a:spLocks noChangeArrowheads="1"/>
          </p:cNvSpPr>
          <p:nvPr/>
        </p:nvSpPr>
        <p:spPr bwMode="auto">
          <a:xfrm>
            <a:off x="3276600" y="1981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59" name="Oval 3399"/>
          <p:cNvSpPr>
            <a:spLocks noChangeArrowheads="1"/>
          </p:cNvSpPr>
          <p:nvPr/>
        </p:nvSpPr>
        <p:spPr bwMode="auto">
          <a:xfrm>
            <a:off x="33528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0" name="Oval 3400"/>
          <p:cNvSpPr>
            <a:spLocks noChangeArrowheads="1"/>
          </p:cNvSpPr>
          <p:nvPr/>
        </p:nvSpPr>
        <p:spPr bwMode="auto">
          <a:xfrm>
            <a:off x="32004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1" name="Oval 3401"/>
          <p:cNvSpPr>
            <a:spLocks noChangeArrowheads="1"/>
          </p:cNvSpPr>
          <p:nvPr/>
        </p:nvSpPr>
        <p:spPr bwMode="auto">
          <a:xfrm>
            <a:off x="37338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2" name="Oval 3402"/>
          <p:cNvSpPr>
            <a:spLocks noChangeArrowheads="1"/>
          </p:cNvSpPr>
          <p:nvPr/>
        </p:nvSpPr>
        <p:spPr bwMode="auto">
          <a:xfrm>
            <a:off x="19812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3" name="Oval 3403"/>
          <p:cNvSpPr>
            <a:spLocks noChangeArrowheads="1"/>
          </p:cNvSpPr>
          <p:nvPr/>
        </p:nvSpPr>
        <p:spPr bwMode="auto">
          <a:xfrm>
            <a:off x="2057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4" name="Oval 3404"/>
          <p:cNvSpPr>
            <a:spLocks noChangeArrowheads="1"/>
          </p:cNvSpPr>
          <p:nvPr/>
        </p:nvSpPr>
        <p:spPr bwMode="auto">
          <a:xfrm>
            <a:off x="3276600" y="1981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5" name="Oval 3405"/>
          <p:cNvSpPr>
            <a:spLocks noChangeArrowheads="1"/>
          </p:cNvSpPr>
          <p:nvPr/>
        </p:nvSpPr>
        <p:spPr bwMode="auto">
          <a:xfrm>
            <a:off x="33528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6" name="Oval 3406"/>
          <p:cNvSpPr>
            <a:spLocks noChangeArrowheads="1"/>
          </p:cNvSpPr>
          <p:nvPr/>
        </p:nvSpPr>
        <p:spPr bwMode="auto">
          <a:xfrm>
            <a:off x="32004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7" name="Oval 3407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8" name="Oval 3408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69" name="Oval 3409"/>
          <p:cNvSpPr>
            <a:spLocks noChangeArrowheads="1"/>
          </p:cNvSpPr>
          <p:nvPr/>
        </p:nvSpPr>
        <p:spPr bwMode="auto">
          <a:xfrm>
            <a:off x="19812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0" name="Oval 3410"/>
          <p:cNvSpPr>
            <a:spLocks noChangeArrowheads="1"/>
          </p:cNvSpPr>
          <p:nvPr/>
        </p:nvSpPr>
        <p:spPr bwMode="auto">
          <a:xfrm>
            <a:off x="2057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1" name="Oval 3411"/>
          <p:cNvSpPr>
            <a:spLocks noChangeArrowheads="1"/>
          </p:cNvSpPr>
          <p:nvPr/>
        </p:nvSpPr>
        <p:spPr bwMode="auto">
          <a:xfrm>
            <a:off x="3276600" y="1981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2" name="Oval 3412"/>
          <p:cNvSpPr>
            <a:spLocks noChangeArrowheads="1"/>
          </p:cNvSpPr>
          <p:nvPr/>
        </p:nvSpPr>
        <p:spPr bwMode="auto">
          <a:xfrm>
            <a:off x="33528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3" name="Oval 3413"/>
          <p:cNvSpPr>
            <a:spLocks noChangeArrowheads="1"/>
          </p:cNvSpPr>
          <p:nvPr/>
        </p:nvSpPr>
        <p:spPr bwMode="auto">
          <a:xfrm>
            <a:off x="32004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4" name="Oval 3414"/>
          <p:cNvSpPr>
            <a:spLocks noChangeArrowheads="1"/>
          </p:cNvSpPr>
          <p:nvPr/>
        </p:nvSpPr>
        <p:spPr bwMode="auto">
          <a:xfrm>
            <a:off x="37338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5" name="Oval 3415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6" name="Oval 3416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7" name="Oval 3417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8" name="Oval 3418"/>
          <p:cNvSpPr>
            <a:spLocks noChangeArrowheads="1"/>
          </p:cNvSpPr>
          <p:nvPr/>
        </p:nvSpPr>
        <p:spPr bwMode="auto">
          <a:xfrm>
            <a:off x="3124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79" name="Oval 3419"/>
          <p:cNvSpPr>
            <a:spLocks noChangeArrowheads="1"/>
          </p:cNvSpPr>
          <p:nvPr/>
        </p:nvSpPr>
        <p:spPr bwMode="auto">
          <a:xfrm>
            <a:off x="32004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0" name="Oval 3420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1" name="Oval 3421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2" name="Oval 3422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3" name="Oval 3423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4" name="Oval 3424"/>
          <p:cNvSpPr>
            <a:spLocks noChangeArrowheads="1"/>
          </p:cNvSpPr>
          <p:nvPr/>
        </p:nvSpPr>
        <p:spPr bwMode="auto">
          <a:xfrm>
            <a:off x="3124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5" name="Oval 3425"/>
          <p:cNvSpPr>
            <a:spLocks noChangeArrowheads="1"/>
          </p:cNvSpPr>
          <p:nvPr/>
        </p:nvSpPr>
        <p:spPr bwMode="auto">
          <a:xfrm>
            <a:off x="32004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6" name="Oval 3426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7" name="Oval 3427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8" name="Oval 3428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89" name="Oval 3429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0" name="Oval 3430"/>
          <p:cNvSpPr>
            <a:spLocks noChangeArrowheads="1"/>
          </p:cNvSpPr>
          <p:nvPr/>
        </p:nvSpPr>
        <p:spPr bwMode="auto">
          <a:xfrm>
            <a:off x="3276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1" name="Oval 3431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2" name="Oval 3432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3" name="Oval 3433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4" name="Oval 3434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5" name="Oval 3435"/>
          <p:cNvSpPr>
            <a:spLocks noChangeArrowheads="1"/>
          </p:cNvSpPr>
          <p:nvPr/>
        </p:nvSpPr>
        <p:spPr bwMode="auto">
          <a:xfrm>
            <a:off x="37338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6" name="Oval 3436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7" name="Oval 3437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8" name="Oval 3438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799" name="Oval 3439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0" name="Oval 3440"/>
          <p:cNvSpPr>
            <a:spLocks noChangeArrowheads="1"/>
          </p:cNvSpPr>
          <p:nvPr/>
        </p:nvSpPr>
        <p:spPr bwMode="auto">
          <a:xfrm>
            <a:off x="37338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1" name="Oval 3441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2" name="Oval 3442"/>
          <p:cNvSpPr>
            <a:spLocks noChangeArrowheads="1"/>
          </p:cNvSpPr>
          <p:nvPr/>
        </p:nvSpPr>
        <p:spPr bwMode="auto">
          <a:xfrm>
            <a:off x="37338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3" name="Oval 3443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4" name="Oval 3444"/>
          <p:cNvSpPr>
            <a:spLocks noChangeArrowheads="1"/>
          </p:cNvSpPr>
          <p:nvPr/>
        </p:nvSpPr>
        <p:spPr bwMode="auto">
          <a:xfrm>
            <a:off x="38862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5" name="Oval 3445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6" name="Oval 3446"/>
          <p:cNvSpPr>
            <a:spLocks noChangeArrowheads="1"/>
          </p:cNvSpPr>
          <p:nvPr/>
        </p:nvSpPr>
        <p:spPr bwMode="auto">
          <a:xfrm>
            <a:off x="37338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7" name="Oval 3447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8" name="Oval 3448"/>
          <p:cNvSpPr>
            <a:spLocks noChangeArrowheads="1"/>
          </p:cNvSpPr>
          <p:nvPr/>
        </p:nvSpPr>
        <p:spPr bwMode="auto">
          <a:xfrm>
            <a:off x="3810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09" name="Oval 3449"/>
          <p:cNvSpPr>
            <a:spLocks noChangeArrowheads="1"/>
          </p:cNvSpPr>
          <p:nvPr/>
        </p:nvSpPr>
        <p:spPr bwMode="auto">
          <a:xfrm>
            <a:off x="37338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0" name="Oval 3450"/>
          <p:cNvSpPr>
            <a:spLocks noChangeArrowheads="1"/>
          </p:cNvSpPr>
          <p:nvPr/>
        </p:nvSpPr>
        <p:spPr bwMode="auto">
          <a:xfrm>
            <a:off x="33528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1" name="Oval 3451"/>
          <p:cNvSpPr>
            <a:spLocks noChangeArrowheads="1"/>
          </p:cNvSpPr>
          <p:nvPr/>
        </p:nvSpPr>
        <p:spPr bwMode="auto">
          <a:xfrm>
            <a:off x="37338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2" name="Oval 3452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3" name="Oval 3453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4" name="Oval 3454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5" name="Oval 3455"/>
          <p:cNvSpPr>
            <a:spLocks noChangeArrowheads="1"/>
          </p:cNvSpPr>
          <p:nvPr/>
        </p:nvSpPr>
        <p:spPr bwMode="auto">
          <a:xfrm>
            <a:off x="38862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6" name="Oval 3456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7" name="Oval 3457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8" name="Oval 3458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19" name="Oval 3459"/>
          <p:cNvSpPr>
            <a:spLocks noChangeArrowheads="1"/>
          </p:cNvSpPr>
          <p:nvPr/>
        </p:nvSpPr>
        <p:spPr bwMode="auto">
          <a:xfrm>
            <a:off x="3810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0" name="Oval 3460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1" name="Oval 3461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2" name="Oval 3462"/>
          <p:cNvSpPr>
            <a:spLocks noChangeArrowheads="1"/>
          </p:cNvSpPr>
          <p:nvPr/>
        </p:nvSpPr>
        <p:spPr bwMode="auto">
          <a:xfrm>
            <a:off x="37338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3" name="Oval 3463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4" name="Oval 3464"/>
          <p:cNvSpPr>
            <a:spLocks noChangeArrowheads="1"/>
          </p:cNvSpPr>
          <p:nvPr/>
        </p:nvSpPr>
        <p:spPr bwMode="auto">
          <a:xfrm>
            <a:off x="38862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5" name="Oval 3465"/>
          <p:cNvSpPr>
            <a:spLocks noChangeArrowheads="1"/>
          </p:cNvSpPr>
          <p:nvPr/>
        </p:nvSpPr>
        <p:spPr bwMode="auto">
          <a:xfrm>
            <a:off x="3810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6" name="Oval 3466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7" name="Oval 3467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8" name="Oval 3468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29" name="Oval 3469"/>
          <p:cNvSpPr>
            <a:spLocks noChangeArrowheads="1"/>
          </p:cNvSpPr>
          <p:nvPr/>
        </p:nvSpPr>
        <p:spPr bwMode="auto">
          <a:xfrm>
            <a:off x="3810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0" name="Oval 3470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1" name="Oval 3471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2" name="Oval 3472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3" name="Oval 3473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4" name="Oval 3474"/>
          <p:cNvSpPr>
            <a:spLocks noChangeArrowheads="1"/>
          </p:cNvSpPr>
          <p:nvPr/>
        </p:nvSpPr>
        <p:spPr bwMode="auto">
          <a:xfrm>
            <a:off x="3810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5" name="Oval 3475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6" name="Oval 3476"/>
          <p:cNvSpPr>
            <a:spLocks noChangeArrowheads="1"/>
          </p:cNvSpPr>
          <p:nvPr/>
        </p:nvSpPr>
        <p:spPr bwMode="auto">
          <a:xfrm>
            <a:off x="3733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7" name="Oval 3477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8" name="Oval 3478"/>
          <p:cNvSpPr>
            <a:spLocks noChangeArrowheads="1"/>
          </p:cNvSpPr>
          <p:nvPr/>
        </p:nvSpPr>
        <p:spPr bwMode="auto">
          <a:xfrm>
            <a:off x="3429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39" name="Oval 3479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0" name="Oval 3480"/>
          <p:cNvSpPr>
            <a:spLocks noChangeArrowheads="1"/>
          </p:cNvSpPr>
          <p:nvPr/>
        </p:nvSpPr>
        <p:spPr bwMode="auto">
          <a:xfrm>
            <a:off x="2286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1" name="Oval 3481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2" name="Oval 3482"/>
          <p:cNvSpPr>
            <a:spLocks noChangeArrowheads="1"/>
          </p:cNvSpPr>
          <p:nvPr/>
        </p:nvSpPr>
        <p:spPr bwMode="auto">
          <a:xfrm>
            <a:off x="1752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3" name="Oval 3483"/>
          <p:cNvSpPr>
            <a:spLocks noChangeArrowheads="1"/>
          </p:cNvSpPr>
          <p:nvPr/>
        </p:nvSpPr>
        <p:spPr bwMode="auto">
          <a:xfrm>
            <a:off x="18288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4" name="Oval 3484"/>
          <p:cNvSpPr>
            <a:spLocks noChangeArrowheads="1"/>
          </p:cNvSpPr>
          <p:nvPr/>
        </p:nvSpPr>
        <p:spPr bwMode="auto">
          <a:xfrm>
            <a:off x="1676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5" name="Oval 3485"/>
          <p:cNvSpPr>
            <a:spLocks noChangeArrowheads="1"/>
          </p:cNvSpPr>
          <p:nvPr/>
        </p:nvSpPr>
        <p:spPr bwMode="auto">
          <a:xfrm>
            <a:off x="1981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6" name="Oval 3486"/>
          <p:cNvSpPr>
            <a:spLocks noChangeArrowheads="1"/>
          </p:cNvSpPr>
          <p:nvPr/>
        </p:nvSpPr>
        <p:spPr bwMode="auto">
          <a:xfrm>
            <a:off x="1905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7" name="Oval 3487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8" name="Oval 3488"/>
          <p:cNvSpPr>
            <a:spLocks noChangeArrowheads="1"/>
          </p:cNvSpPr>
          <p:nvPr/>
        </p:nvSpPr>
        <p:spPr bwMode="auto">
          <a:xfrm>
            <a:off x="1828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49" name="Oval 3489"/>
          <p:cNvSpPr>
            <a:spLocks noChangeArrowheads="1"/>
          </p:cNvSpPr>
          <p:nvPr/>
        </p:nvSpPr>
        <p:spPr bwMode="auto">
          <a:xfrm>
            <a:off x="31242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0" name="Oval 3490"/>
          <p:cNvSpPr>
            <a:spLocks noChangeArrowheads="1"/>
          </p:cNvSpPr>
          <p:nvPr/>
        </p:nvSpPr>
        <p:spPr bwMode="auto">
          <a:xfrm>
            <a:off x="2438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1" name="Oval 3491"/>
          <p:cNvSpPr>
            <a:spLocks noChangeArrowheads="1"/>
          </p:cNvSpPr>
          <p:nvPr/>
        </p:nvSpPr>
        <p:spPr bwMode="auto">
          <a:xfrm>
            <a:off x="1676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2" name="Oval 3492"/>
          <p:cNvSpPr>
            <a:spLocks noChangeArrowheads="1"/>
          </p:cNvSpPr>
          <p:nvPr/>
        </p:nvSpPr>
        <p:spPr bwMode="auto">
          <a:xfrm>
            <a:off x="1905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3" name="Oval 3493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4" name="Oval 3494"/>
          <p:cNvSpPr>
            <a:spLocks noChangeArrowheads="1"/>
          </p:cNvSpPr>
          <p:nvPr/>
        </p:nvSpPr>
        <p:spPr bwMode="auto">
          <a:xfrm>
            <a:off x="1828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5" name="Oval 3495"/>
          <p:cNvSpPr>
            <a:spLocks noChangeArrowheads="1"/>
          </p:cNvSpPr>
          <p:nvPr/>
        </p:nvSpPr>
        <p:spPr bwMode="auto">
          <a:xfrm>
            <a:off x="2362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6" name="Oval 3496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7" name="Oval 3497"/>
          <p:cNvSpPr>
            <a:spLocks noChangeArrowheads="1"/>
          </p:cNvSpPr>
          <p:nvPr/>
        </p:nvSpPr>
        <p:spPr bwMode="auto">
          <a:xfrm>
            <a:off x="2438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8" name="Oval 3498"/>
          <p:cNvSpPr>
            <a:spLocks noChangeArrowheads="1"/>
          </p:cNvSpPr>
          <p:nvPr/>
        </p:nvSpPr>
        <p:spPr bwMode="auto">
          <a:xfrm>
            <a:off x="1676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59" name="Oval 3499"/>
          <p:cNvSpPr>
            <a:spLocks noChangeArrowheads="1"/>
          </p:cNvSpPr>
          <p:nvPr/>
        </p:nvSpPr>
        <p:spPr bwMode="auto">
          <a:xfrm>
            <a:off x="1905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0" name="Oval 3500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1" name="Oval 3501"/>
          <p:cNvSpPr>
            <a:spLocks noChangeArrowheads="1"/>
          </p:cNvSpPr>
          <p:nvPr/>
        </p:nvSpPr>
        <p:spPr bwMode="auto">
          <a:xfrm>
            <a:off x="1828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2" name="Oval 3502"/>
          <p:cNvSpPr>
            <a:spLocks noChangeArrowheads="1"/>
          </p:cNvSpPr>
          <p:nvPr/>
        </p:nvSpPr>
        <p:spPr bwMode="auto">
          <a:xfrm>
            <a:off x="31242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3" name="Oval 3503"/>
          <p:cNvSpPr>
            <a:spLocks noChangeArrowheads="1"/>
          </p:cNvSpPr>
          <p:nvPr/>
        </p:nvSpPr>
        <p:spPr bwMode="auto">
          <a:xfrm>
            <a:off x="2362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4" name="Oval 3504"/>
          <p:cNvSpPr>
            <a:spLocks noChangeArrowheads="1"/>
          </p:cNvSpPr>
          <p:nvPr/>
        </p:nvSpPr>
        <p:spPr bwMode="auto">
          <a:xfrm>
            <a:off x="31242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5" name="Oval 3505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6" name="Oval 3506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7" name="Oval 3507"/>
          <p:cNvSpPr>
            <a:spLocks noChangeArrowheads="1"/>
          </p:cNvSpPr>
          <p:nvPr/>
        </p:nvSpPr>
        <p:spPr bwMode="auto">
          <a:xfrm>
            <a:off x="1752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8" name="Oval 3508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69" name="Oval 3509"/>
          <p:cNvSpPr>
            <a:spLocks noChangeArrowheads="1"/>
          </p:cNvSpPr>
          <p:nvPr/>
        </p:nvSpPr>
        <p:spPr bwMode="auto">
          <a:xfrm>
            <a:off x="2362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0" name="Oval 3510"/>
          <p:cNvSpPr>
            <a:spLocks noChangeArrowheads="1"/>
          </p:cNvSpPr>
          <p:nvPr/>
        </p:nvSpPr>
        <p:spPr bwMode="auto">
          <a:xfrm>
            <a:off x="31242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1" name="Oval 3511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2" name="Oval 3512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3" name="Oval 3513"/>
          <p:cNvSpPr>
            <a:spLocks noChangeArrowheads="1"/>
          </p:cNvSpPr>
          <p:nvPr/>
        </p:nvSpPr>
        <p:spPr bwMode="auto">
          <a:xfrm>
            <a:off x="3124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4" name="Oval 3514"/>
          <p:cNvSpPr>
            <a:spLocks noChangeArrowheads="1"/>
          </p:cNvSpPr>
          <p:nvPr/>
        </p:nvSpPr>
        <p:spPr bwMode="auto">
          <a:xfrm>
            <a:off x="1752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5" name="Oval 3515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6" name="Oval 3516"/>
          <p:cNvSpPr>
            <a:spLocks noChangeArrowheads="1"/>
          </p:cNvSpPr>
          <p:nvPr/>
        </p:nvSpPr>
        <p:spPr bwMode="auto">
          <a:xfrm>
            <a:off x="2362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7" name="Oval 3517"/>
          <p:cNvSpPr>
            <a:spLocks noChangeArrowheads="1"/>
          </p:cNvSpPr>
          <p:nvPr/>
        </p:nvSpPr>
        <p:spPr bwMode="auto">
          <a:xfrm>
            <a:off x="31242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8" name="Oval 3518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79" name="Oval 3519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0" name="Oval 3520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1" name="Oval 3521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2" name="Oval 3522"/>
          <p:cNvSpPr>
            <a:spLocks noChangeArrowheads="1"/>
          </p:cNvSpPr>
          <p:nvPr/>
        </p:nvSpPr>
        <p:spPr bwMode="auto">
          <a:xfrm>
            <a:off x="3124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3" name="Oval 3523"/>
          <p:cNvSpPr>
            <a:spLocks noChangeArrowheads="1"/>
          </p:cNvSpPr>
          <p:nvPr/>
        </p:nvSpPr>
        <p:spPr bwMode="auto">
          <a:xfrm>
            <a:off x="36576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4" name="Oval 3524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5" name="Oval 3525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6" name="Oval 3526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7" name="Oval 3527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8" name="Oval 3528"/>
          <p:cNvSpPr>
            <a:spLocks noChangeArrowheads="1"/>
          </p:cNvSpPr>
          <p:nvPr/>
        </p:nvSpPr>
        <p:spPr bwMode="auto">
          <a:xfrm>
            <a:off x="3124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89" name="Oval 3529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0" name="Oval 3530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1" name="Oval 3531"/>
          <p:cNvSpPr>
            <a:spLocks noChangeArrowheads="1"/>
          </p:cNvSpPr>
          <p:nvPr/>
        </p:nvSpPr>
        <p:spPr bwMode="auto">
          <a:xfrm>
            <a:off x="17526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2" name="Oval 3532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3" name="Oval 3533"/>
          <p:cNvSpPr>
            <a:spLocks noChangeArrowheads="1"/>
          </p:cNvSpPr>
          <p:nvPr/>
        </p:nvSpPr>
        <p:spPr bwMode="auto">
          <a:xfrm>
            <a:off x="23622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4" name="Oval 3534"/>
          <p:cNvSpPr>
            <a:spLocks noChangeArrowheads="1"/>
          </p:cNvSpPr>
          <p:nvPr/>
        </p:nvSpPr>
        <p:spPr bwMode="auto">
          <a:xfrm>
            <a:off x="31242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5" name="Oval 3535"/>
          <p:cNvSpPr>
            <a:spLocks noChangeArrowheads="1"/>
          </p:cNvSpPr>
          <p:nvPr/>
        </p:nvSpPr>
        <p:spPr bwMode="auto">
          <a:xfrm>
            <a:off x="1981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6" name="Oval 3536"/>
          <p:cNvSpPr>
            <a:spLocks noChangeArrowheads="1"/>
          </p:cNvSpPr>
          <p:nvPr/>
        </p:nvSpPr>
        <p:spPr bwMode="auto">
          <a:xfrm>
            <a:off x="32766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7" name="Oval 3537"/>
          <p:cNvSpPr>
            <a:spLocks noChangeArrowheads="1"/>
          </p:cNvSpPr>
          <p:nvPr/>
        </p:nvSpPr>
        <p:spPr bwMode="auto">
          <a:xfrm>
            <a:off x="3200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8" name="Oval 3538"/>
          <p:cNvSpPr>
            <a:spLocks noChangeArrowheads="1"/>
          </p:cNvSpPr>
          <p:nvPr/>
        </p:nvSpPr>
        <p:spPr bwMode="auto">
          <a:xfrm>
            <a:off x="32766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899" name="Oval 3539"/>
          <p:cNvSpPr>
            <a:spLocks noChangeArrowheads="1"/>
          </p:cNvSpPr>
          <p:nvPr/>
        </p:nvSpPr>
        <p:spPr bwMode="auto">
          <a:xfrm>
            <a:off x="3124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0" name="Oval 3540"/>
          <p:cNvSpPr>
            <a:spLocks noChangeArrowheads="1"/>
          </p:cNvSpPr>
          <p:nvPr/>
        </p:nvSpPr>
        <p:spPr bwMode="auto">
          <a:xfrm>
            <a:off x="36576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1" name="Oval 3541"/>
          <p:cNvSpPr>
            <a:spLocks noChangeArrowheads="1"/>
          </p:cNvSpPr>
          <p:nvPr/>
        </p:nvSpPr>
        <p:spPr bwMode="auto">
          <a:xfrm>
            <a:off x="19050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2" name="Oval 3542"/>
          <p:cNvSpPr>
            <a:spLocks noChangeArrowheads="1"/>
          </p:cNvSpPr>
          <p:nvPr/>
        </p:nvSpPr>
        <p:spPr bwMode="auto">
          <a:xfrm>
            <a:off x="1981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3" name="Oval 3543"/>
          <p:cNvSpPr>
            <a:spLocks noChangeArrowheads="1"/>
          </p:cNvSpPr>
          <p:nvPr/>
        </p:nvSpPr>
        <p:spPr bwMode="auto">
          <a:xfrm>
            <a:off x="3200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4" name="Oval 3544"/>
          <p:cNvSpPr>
            <a:spLocks noChangeArrowheads="1"/>
          </p:cNvSpPr>
          <p:nvPr/>
        </p:nvSpPr>
        <p:spPr bwMode="auto">
          <a:xfrm>
            <a:off x="32766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5" name="Oval 3545"/>
          <p:cNvSpPr>
            <a:spLocks noChangeArrowheads="1"/>
          </p:cNvSpPr>
          <p:nvPr/>
        </p:nvSpPr>
        <p:spPr bwMode="auto">
          <a:xfrm>
            <a:off x="3124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6" name="Oval 3546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7" name="Oval 3547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8" name="Oval 3548"/>
          <p:cNvSpPr>
            <a:spLocks noChangeArrowheads="1"/>
          </p:cNvSpPr>
          <p:nvPr/>
        </p:nvSpPr>
        <p:spPr bwMode="auto">
          <a:xfrm>
            <a:off x="19050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09" name="Oval 3549"/>
          <p:cNvSpPr>
            <a:spLocks noChangeArrowheads="1"/>
          </p:cNvSpPr>
          <p:nvPr/>
        </p:nvSpPr>
        <p:spPr bwMode="auto">
          <a:xfrm>
            <a:off x="1981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0" name="Oval 3550"/>
          <p:cNvSpPr>
            <a:spLocks noChangeArrowheads="1"/>
          </p:cNvSpPr>
          <p:nvPr/>
        </p:nvSpPr>
        <p:spPr bwMode="auto">
          <a:xfrm>
            <a:off x="3200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1" name="Oval 3551"/>
          <p:cNvSpPr>
            <a:spLocks noChangeArrowheads="1"/>
          </p:cNvSpPr>
          <p:nvPr/>
        </p:nvSpPr>
        <p:spPr bwMode="auto">
          <a:xfrm>
            <a:off x="32766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2" name="Oval 3552"/>
          <p:cNvSpPr>
            <a:spLocks noChangeArrowheads="1"/>
          </p:cNvSpPr>
          <p:nvPr/>
        </p:nvSpPr>
        <p:spPr bwMode="auto">
          <a:xfrm>
            <a:off x="3124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3" name="Oval 3553"/>
          <p:cNvSpPr>
            <a:spLocks noChangeArrowheads="1"/>
          </p:cNvSpPr>
          <p:nvPr/>
        </p:nvSpPr>
        <p:spPr bwMode="auto">
          <a:xfrm>
            <a:off x="36576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4" name="Oval 3554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5" name="Oval 3555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6" name="Oval 3556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7" name="Oval 3557"/>
          <p:cNvSpPr>
            <a:spLocks noChangeArrowheads="1"/>
          </p:cNvSpPr>
          <p:nvPr/>
        </p:nvSpPr>
        <p:spPr bwMode="auto">
          <a:xfrm>
            <a:off x="2362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8" name="Oval 3558"/>
          <p:cNvSpPr>
            <a:spLocks noChangeArrowheads="1"/>
          </p:cNvSpPr>
          <p:nvPr/>
        </p:nvSpPr>
        <p:spPr bwMode="auto">
          <a:xfrm>
            <a:off x="3124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19" name="Oval 3559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0" name="Oval 3560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1" name="Oval 3561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2" name="Oval 3562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3" name="Oval 3563"/>
          <p:cNvSpPr>
            <a:spLocks noChangeArrowheads="1"/>
          </p:cNvSpPr>
          <p:nvPr/>
        </p:nvSpPr>
        <p:spPr bwMode="auto">
          <a:xfrm>
            <a:off x="2362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4" name="Oval 3564"/>
          <p:cNvSpPr>
            <a:spLocks noChangeArrowheads="1"/>
          </p:cNvSpPr>
          <p:nvPr/>
        </p:nvSpPr>
        <p:spPr bwMode="auto">
          <a:xfrm>
            <a:off x="3124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5" name="Oval 3565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6" name="Oval 3566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7" name="Oval 3567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8" name="Oval 3568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29" name="Oval 3569"/>
          <p:cNvSpPr>
            <a:spLocks noChangeArrowheads="1"/>
          </p:cNvSpPr>
          <p:nvPr/>
        </p:nvSpPr>
        <p:spPr bwMode="auto">
          <a:xfrm>
            <a:off x="3200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0" name="Oval 3570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1" name="Oval 3571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2" name="Oval 3572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3" name="Oval 3573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4" name="Oval 3574"/>
          <p:cNvSpPr>
            <a:spLocks noChangeArrowheads="1"/>
          </p:cNvSpPr>
          <p:nvPr/>
        </p:nvSpPr>
        <p:spPr bwMode="auto">
          <a:xfrm>
            <a:off x="36576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5" name="Oval 3575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6" name="Oval 3576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7" name="Oval 3577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8" name="Oval 3578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39" name="Oval 3579"/>
          <p:cNvSpPr>
            <a:spLocks noChangeArrowheads="1"/>
          </p:cNvSpPr>
          <p:nvPr/>
        </p:nvSpPr>
        <p:spPr bwMode="auto">
          <a:xfrm>
            <a:off x="36576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0" name="Oval 3580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1" name="Oval 3581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2" name="Oval 358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3" name="Oval 3583"/>
          <p:cNvSpPr>
            <a:spLocks noChangeArrowheads="1"/>
          </p:cNvSpPr>
          <p:nvPr/>
        </p:nvSpPr>
        <p:spPr bwMode="auto">
          <a:xfrm>
            <a:off x="38100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4" name="Oval 3584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5" name="Oval 3585"/>
          <p:cNvSpPr>
            <a:spLocks noChangeArrowheads="1"/>
          </p:cNvSpPr>
          <p:nvPr/>
        </p:nvSpPr>
        <p:spPr bwMode="auto">
          <a:xfrm>
            <a:off x="36576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6" name="Oval 3586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7" name="Oval 3587"/>
          <p:cNvSpPr>
            <a:spLocks noChangeArrowheads="1"/>
          </p:cNvSpPr>
          <p:nvPr/>
        </p:nvSpPr>
        <p:spPr bwMode="auto">
          <a:xfrm>
            <a:off x="37338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8" name="Oval 3588"/>
          <p:cNvSpPr>
            <a:spLocks noChangeArrowheads="1"/>
          </p:cNvSpPr>
          <p:nvPr/>
        </p:nvSpPr>
        <p:spPr bwMode="auto">
          <a:xfrm>
            <a:off x="36576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49" name="Oval 3589"/>
          <p:cNvSpPr>
            <a:spLocks noChangeArrowheads="1"/>
          </p:cNvSpPr>
          <p:nvPr/>
        </p:nvSpPr>
        <p:spPr bwMode="auto">
          <a:xfrm>
            <a:off x="32766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0" name="Oval 3590"/>
          <p:cNvSpPr>
            <a:spLocks noChangeArrowheads="1"/>
          </p:cNvSpPr>
          <p:nvPr/>
        </p:nvSpPr>
        <p:spPr bwMode="auto">
          <a:xfrm>
            <a:off x="36576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1" name="Oval 3591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2" name="Oval 3592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3" name="Oval 3593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4" name="Oval 3594"/>
          <p:cNvSpPr>
            <a:spLocks noChangeArrowheads="1"/>
          </p:cNvSpPr>
          <p:nvPr/>
        </p:nvSpPr>
        <p:spPr bwMode="auto">
          <a:xfrm>
            <a:off x="3810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5" name="Oval 3595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6" name="Oval 3596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7" name="Oval 3597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8" name="Oval 3598"/>
          <p:cNvSpPr>
            <a:spLocks noChangeArrowheads="1"/>
          </p:cNvSpPr>
          <p:nvPr/>
        </p:nvSpPr>
        <p:spPr bwMode="auto">
          <a:xfrm>
            <a:off x="3733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59" name="Oval 3599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0" name="Oval 3600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1" name="Oval 3601"/>
          <p:cNvSpPr>
            <a:spLocks noChangeArrowheads="1"/>
          </p:cNvSpPr>
          <p:nvPr/>
        </p:nvSpPr>
        <p:spPr bwMode="auto">
          <a:xfrm>
            <a:off x="36576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2" name="Oval 360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3" name="Oval 3603"/>
          <p:cNvSpPr>
            <a:spLocks noChangeArrowheads="1"/>
          </p:cNvSpPr>
          <p:nvPr/>
        </p:nvSpPr>
        <p:spPr bwMode="auto">
          <a:xfrm>
            <a:off x="3810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4" name="Oval 3604"/>
          <p:cNvSpPr>
            <a:spLocks noChangeArrowheads="1"/>
          </p:cNvSpPr>
          <p:nvPr/>
        </p:nvSpPr>
        <p:spPr bwMode="auto">
          <a:xfrm>
            <a:off x="3733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5" name="Oval 3605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6" name="Oval 3606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7" name="Oval 3607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8" name="Oval 3608"/>
          <p:cNvSpPr>
            <a:spLocks noChangeArrowheads="1"/>
          </p:cNvSpPr>
          <p:nvPr/>
        </p:nvSpPr>
        <p:spPr bwMode="auto">
          <a:xfrm>
            <a:off x="3733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69" name="Oval 3609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0" name="Oval 3610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1" name="Oval 3611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2" name="Oval 3612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3" name="Oval 3613"/>
          <p:cNvSpPr>
            <a:spLocks noChangeArrowheads="1"/>
          </p:cNvSpPr>
          <p:nvPr/>
        </p:nvSpPr>
        <p:spPr bwMode="auto">
          <a:xfrm>
            <a:off x="3733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4" name="Oval 3614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5" name="Oval 3615"/>
          <p:cNvSpPr>
            <a:spLocks noChangeArrowheads="1"/>
          </p:cNvSpPr>
          <p:nvPr/>
        </p:nvSpPr>
        <p:spPr bwMode="auto">
          <a:xfrm>
            <a:off x="3657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6" name="Oval 3616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7" name="Oval 3617"/>
          <p:cNvSpPr>
            <a:spLocks noChangeArrowheads="1"/>
          </p:cNvSpPr>
          <p:nvPr/>
        </p:nvSpPr>
        <p:spPr bwMode="auto">
          <a:xfrm>
            <a:off x="3352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8" name="Oval 3618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79" name="Oval 3619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0" name="Oval 3620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1" name="Oval 3621"/>
          <p:cNvSpPr>
            <a:spLocks noChangeArrowheads="1"/>
          </p:cNvSpPr>
          <p:nvPr/>
        </p:nvSpPr>
        <p:spPr bwMode="auto">
          <a:xfrm>
            <a:off x="3352800" y="1828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2" name="Oval 3622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3" name="Oval 3623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4" name="Oval 3624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5" name="Oval 3625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6" name="Oval 3626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7" name="Oval 3627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8" name="Oval 3628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89" name="Oval 3629"/>
          <p:cNvSpPr>
            <a:spLocks noChangeArrowheads="1"/>
          </p:cNvSpPr>
          <p:nvPr/>
        </p:nvSpPr>
        <p:spPr bwMode="auto">
          <a:xfrm>
            <a:off x="32766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0" name="Oval 3630"/>
          <p:cNvSpPr>
            <a:spLocks noChangeArrowheads="1"/>
          </p:cNvSpPr>
          <p:nvPr/>
        </p:nvSpPr>
        <p:spPr bwMode="auto">
          <a:xfrm>
            <a:off x="3352800" y="1752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1" name="Oval 3631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2" name="Oval 3632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3" name="Oval 3633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4" name="Oval 3634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5" name="Oval 3635"/>
          <p:cNvSpPr>
            <a:spLocks noChangeArrowheads="1"/>
          </p:cNvSpPr>
          <p:nvPr/>
        </p:nvSpPr>
        <p:spPr bwMode="auto">
          <a:xfrm>
            <a:off x="38862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6" name="Oval 3636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7" name="Oval 3637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8" name="Oval 3638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0999" name="Oval 3639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0" name="Oval 3640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1" name="Oval 3641"/>
          <p:cNvSpPr>
            <a:spLocks noChangeArrowheads="1"/>
          </p:cNvSpPr>
          <p:nvPr/>
        </p:nvSpPr>
        <p:spPr bwMode="auto">
          <a:xfrm>
            <a:off x="3276600" y="1981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2" name="Oval 3642"/>
          <p:cNvSpPr>
            <a:spLocks noChangeArrowheads="1"/>
          </p:cNvSpPr>
          <p:nvPr/>
        </p:nvSpPr>
        <p:spPr bwMode="auto">
          <a:xfrm>
            <a:off x="3352800" y="1752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3" name="Oval 3643"/>
          <p:cNvSpPr>
            <a:spLocks noChangeArrowheads="1"/>
          </p:cNvSpPr>
          <p:nvPr/>
        </p:nvSpPr>
        <p:spPr bwMode="auto">
          <a:xfrm>
            <a:off x="3505200" y="1981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4" name="Oval 3644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5" name="Oval 3645"/>
          <p:cNvSpPr>
            <a:spLocks noChangeArrowheads="1"/>
          </p:cNvSpPr>
          <p:nvPr/>
        </p:nvSpPr>
        <p:spPr bwMode="auto">
          <a:xfrm>
            <a:off x="3505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6" name="Oval 3646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7" name="Oval 3647"/>
          <p:cNvSpPr>
            <a:spLocks noChangeArrowheads="1"/>
          </p:cNvSpPr>
          <p:nvPr/>
        </p:nvSpPr>
        <p:spPr bwMode="auto">
          <a:xfrm>
            <a:off x="38862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8" name="Oval 3648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09" name="Oval 3649"/>
          <p:cNvSpPr>
            <a:spLocks noChangeArrowheads="1"/>
          </p:cNvSpPr>
          <p:nvPr/>
        </p:nvSpPr>
        <p:spPr bwMode="auto">
          <a:xfrm>
            <a:off x="3505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0" name="Oval 3650"/>
          <p:cNvSpPr>
            <a:spLocks noChangeArrowheads="1"/>
          </p:cNvSpPr>
          <p:nvPr/>
        </p:nvSpPr>
        <p:spPr bwMode="auto">
          <a:xfrm>
            <a:off x="33528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1" name="Oval 3651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2" name="Oval 3652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3" name="Oval 3653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4" name="Oval 3654"/>
          <p:cNvSpPr>
            <a:spLocks noChangeArrowheads="1"/>
          </p:cNvSpPr>
          <p:nvPr/>
        </p:nvSpPr>
        <p:spPr bwMode="auto">
          <a:xfrm>
            <a:off x="3505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5" name="Oval 3655"/>
          <p:cNvSpPr>
            <a:spLocks noChangeArrowheads="1"/>
          </p:cNvSpPr>
          <p:nvPr/>
        </p:nvSpPr>
        <p:spPr bwMode="auto">
          <a:xfrm>
            <a:off x="33528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6" name="Oval 3656"/>
          <p:cNvSpPr>
            <a:spLocks noChangeArrowheads="1"/>
          </p:cNvSpPr>
          <p:nvPr/>
        </p:nvSpPr>
        <p:spPr bwMode="auto">
          <a:xfrm>
            <a:off x="38862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7" name="Oval 3657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8" name="Oval 3658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19" name="Oval 3659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0" name="Oval 3660"/>
          <p:cNvSpPr>
            <a:spLocks noChangeArrowheads="1"/>
          </p:cNvSpPr>
          <p:nvPr/>
        </p:nvSpPr>
        <p:spPr bwMode="auto">
          <a:xfrm>
            <a:off x="3276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1" name="Oval 3661"/>
          <p:cNvSpPr>
            <a:spLocks noChangeArrowheads="1"/>
          </p:cNvSpPr>
          <p:nvPr/>
        </p:nvSpPr>
        <p:spPr bwMode="auto">
          <a:xfrm>
            <a:off x="3352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2" name="Oval 3662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3" name="Oval 3663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4" name="Oval 3664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5" name="Oval 3665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6" name="Oval 3666"/>
          <p:cNvSpPr>
            <a:spLocks noChangeArrowheads="1"/>
          </p:cNvSpPr>
          <p:nvPr/>
        </p:nvSpPr>
        <p:spPr bwMode="auto">
          <a:xfrm>
            <a:off x="3276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7" name="Oval 3667"/>
          <p:cNvSpPr>
            <a:spLocks noChangeArrowheads="1"/>
          </p:cNvSpPr>
          <p:nvPr/>
        </p:nvSpPr>
        <p:spPr bwMode="auto">
          <a:xfrm>
            <a:off x="33528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8" name="Oval 3668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29" name="Oval 3669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0" name="Oval 3670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1" name="Oval 3671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2" name="Oval 3672"/>
          <p:cNvSpPr>
            <a:spLocks noChangeArrowheads="1"/>
          </p:cNvSpPr>
          <p:nvPr/>
        </p:nvSpPr>
        <p:spPr bwMode="auto">
          <a:xfrm>
            <a:off x="3429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3" name="Oval 3673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4" name="Oval 3674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5" name="Oval 3675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6" name="Oval 3676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7" name="Oval 3677"/>
          <p:cNvSpPr>
            <a:spLocks noChangeArrowheads="1"/>
          </p:cNvSpPr>
          <p:nvPr/>
        </p:nvSpPr>
        <p:spPr bwMode="auto">
          <a:xfrm>
            <a:off x="38862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8" name="Oval 3678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39" name="Oval 3679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0" name="Oval 3680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1" name="Oval 3681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2" name="Oval 3682"/>
          <p:cNvSpPr>
            <a:spLocks noChangeArrowheads="1"/>
          </p:cNvSpPr>
          <p:nvPr/>
        </p:nvSpPr>
        <p:spPr bwMode="auto">
          <a:xfrm>
            <a:off x="38862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3" name="Oval 3683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4" name="Oval 3684"/>
          <p:cNvSpPr>
            <a:spLocks noChangeArrowheads="1"/>
          </p:cNvSpPr>
          <p:nvPr/>
        </p:nvSpPr>
        <p:spPr bwMode="auto">
          <a:xfrm>
            <a:off x="3886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5" name="Oval 3685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6" name="Oval 3686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7" name="Oval 3687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8" name="Oval 3688"/>
          <p:cNvSpPr>
            <a:spLocks noChangeArrowheads="1"/>
          </p:cNvSpPr>
          <p:nvPr/>
        </p:nvSpPr>
        <p:spPr bwMode="auto">
          <a:xfrm>
            <a:off x="38862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49" name="Oval 3689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0" name="Oval 3690"/>
          <p:cNvSpPr>
            <a:spLocks noChangeArrowheads="1"/>
          </p:cNvSpPr>
          <p:nvPr/>
        </p:nvSpPr>
        <p:spPr bwMode="auto">
          <a:xfrm>
            <a:off x="34290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1" name="Oval 3691"/>
          <p:cNvSpPr>
            <a:spLocks noChangeArrowheads="1"/>
          </p:cNvSpPr>
          <p:nvPr/>
        </p:nvSpPr>
        <p:spPr bwMode="auto">
          <a:xfrm>
            <a:off x="38862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2" name="Oval 3692"/>
          <p:cNvSpPr>
            <a:spLocks noChangeArrowheads="1"/>
          </p:cNvSpPr>
          <p:nvPr/>
        </p:nvSpPr>
        <p:spPr bwMode="auto">
          <a:xfrm>
            <a:off x="3505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3" name="Oval 3693"/>
          <p:cNvSpPr>
            <a:spLocks noChangeArrowheads="1"/>
          </p:cNvSpPr>
          <p:nvPr/>
        </p:nvSpPr>
        <p:spPr bwMode="auto">
          <a:xfrm>
            <a:off x="38862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4" name="Oval 3694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5" name="Oval 3695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6" name="Oval 3696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7" name="Oval 3697"/>
          <p:cNvSpPr>
            <a:spLocks noChangeArrowheads="1"/>
          </p:cNvSpPr>
          <p:nvPr/>
        </p:nvSpPr>
        <p:spPr bwMode="auto">
          <a:xfrm>
            <a:off x="4038600" y="4191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8" name="Oval 3698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59" name="Oval 3699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0" name="Oval 3700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1" name="Oval 3701"/>
          <p:cNvSpPr>
            <a:spLocks noChangeArrowheads="1"/>
          </p:cNvSpPr>
          <p:nvPr/>
        </p:nvSpPr>
        <p:spPr bwMode="auto">
          <a:xfrm>
            <a:off x="34290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2" name="Oval 3702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3" name="Oval 3703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4" name="Oval 3704"/>
          <p:cNvSpPr>
            <a:spLocks noChangeArrowheads="1"/>
          </p:cNvSpPr>
          <p:nvPr/>
        </p:nvSpPr>
        <p:spPr bwMode="auto">
          <a:xfrm>
            <a:off x="38862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5" name="Oval 3705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6" name="Oval 3706"/>
          <p:cNvSpPr>
            <a:spLocks noChangeArrowheads="1"/>
          </p:cNvSpPr>
          <p:nvPr/>
        </p:nvSpPr>
        <p:spPr bwMode="auto">
          <a:xfrm>
            <a:off x="4038600" y="4191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7" name="Oval 3707"/>
          <p:cNvSpPr>
            <a:spLocks noChangeArrowheads="1"/>
          </p:cNvSpPr>
          <p:nvPr/>
        </p:nvSpPr>
        <p:spPr bwMode="auto">
          <a:xfrm>
            <a:off x="34290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8" name="Oval 3708"/>
          <p:cNvSpPr>
            <a:spLocks noChangeArrowheads="1"/>
          </p:cNvSpPr>
          <p:nvPr/>
        </p:nvSpPr>
        <p:spPr bwMode="auto">
          <a:xfrm>
            <a:off x="31242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69" name="Oval 3709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0" name="Oval 3710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1" name="Oval 3711"/>
          <p:cNvSpPr>
            <a:spLocks noChangeArrowheads="1"/>
          </p:cNvSpPr>
          <p:nvPr/>
        </p:nvSpPr>
        <p:spPr bwMode="auto">
          <a:xfrm>
            <a:off x="34290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2" name="Oval 3712"/>
          <p:cNvSpPr>
            <a:spLocks noChangeArrowheads="1"/>
          </p:cNvSpPr>
          <p:nvPr/>
        </p:nvSpPr>
        <p:spPr bwMode="auto">
          <a:xfrm>
            <a:off x="3352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3" name="Oval 3713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4" name="Oval 3714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5" name="Oval 3715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6" name="Oval 3716"/>
          <p:cNvSpPr>
            <a:spLocks noChangeArrowheads="1"/>
          </p:cNvSpPr>
          <p:nvPr/>
        </p:nvSpPr>
        <p:spPr bwMode="auto">
          <a:xfrm>
            <a:off x="34290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7" name="Oval 3717"/>
          <p:cNvSpPr>
            <a:spLocks noChangeArrowheads="1"/>
          </p:cNvSpPr>
          <p:nvPr/>
        </p:nvSpPr>
        <p:spPr bwMode="auto">
          <a:xfrm>
            <a:off x="3276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8" name="Oval 3718"/>
          <p:cNvSpPr>
            <a:spLocks noChangeArrowheads="1"/>
          </p:cNvSpPr>
          <p:nvPr/>
        </p:nvSpPr>
        <p:spPr bwMode="auto">
          <a:xfrm>
            <a:off x="3886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79" name="Oval 3719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0" name="Oval 3720"/>
          <p:cNvSpPr>
            <a:spLocks noChangeArrowheads="1"/>
          </p:cNvSpPr>
          <p:nvPr/>
        </p:nvSpPr>
        <p:spPr bwMode="auto">
          <a:xfrm>
            <a:off x="35814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1" name="Oval 3721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2" name="Oval 3722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3" name="Oval 3723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4" name="Oval 3724"/>
          <p:cNvSpPr>
            <a:spLocks noChangeArrowheads="1"/>
          </p:cNvSpPr>
          <p:nvPr/>
        </p:nvSpPr>
        <p:spPr bwMode="auto">
          <a:xfrm>
            <a:off x="32766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5" name="Oval 3725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6" name="Oval 3726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7" name="Oval 3727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8" name="Oval 3728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89" name="Oval 3729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0" name="Oval 3730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1" name="Oval 3731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2" name="Oval 3732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3" name="Oval 3733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4" name="Oval 3734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5" name="Oval 3735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6" name="Oval 3736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7" name="Oval 3737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8" name="Oval 3738"/>
          <p:cNvSpPr>
            <a:spLocks noChangeArrowheads="1"/>
          </p:cNvSpPr>
          <p:nvPr/>
        </p:nvSpPr>
        <p:spPr bwMode="auto">
          <a:xfrm>
            <a:off x="38100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099" name="Oval 3739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0" name="Oval 3740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1" name="Oval 3741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2" name="Oval 3742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3" name="Oval 3743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4" name="Oval 3744"/>
          <p:cNvSpPr>
            <a:spLocks noChangeArrowheads="1"/>
          </p:cNvSpPr>
          <p:nvPr/>
        </p:nvSpPr>
        <p:spPr bwMode="auto">
          <a:xfrm>
            <a:off x="3200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5" name="Oval 3745"/>
          <p:cNvSpPr>
            <a:spLocks noChangeArrowheads="1"/>
          </p:cNvSpPr>
          <p:nvPr/>
        </p:nvSpPr>
        <p:spPr bwMode="auto">
          <a:xfrm>
            <a:off x="32766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6" name="Oval 3746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7" name="Oval 3747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8" name="Oval 3748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09" name="Oval 3749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0" name="Oval 3750"/>
          <p:cNvSpPr>
            <a:spLocks noChangeArrowheads="1"/>
          </p:cNvSpPr>
          <p:nvPr/>
        </p:nvSpPr>
        <p:spPr bwMode="auto">
          <a:xfrm>
            <a:off x="3810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1" name="Oval 3751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2" name="Oval 3752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3" name="Oval 3753"/>
          <p:cNvSpPr>
            <a:spLocks noChangeArrowheads="1"/>
          </p:cNvSpPr>
          <p:nvPr/>
        </p:nvSpPr>
        <p:spPr bwMode="auto">
          <a:xfrm>
            <a:off x="32766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4" name="Oval 3754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5" name="Oval 3755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6" name="Oval 3756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7" name="Oval 3757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8" name="Oval 3758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19" name="Oval 3759"/>
          <p:cNvSpPr>
            <a:spLocks noChangeArrowheads="1"/>
          </p:cNvSpPr>
          <p:nvPr/>
        </p:nvSpPr>
        <p:spPr bwMode="auto">
          <a:xfrm>
            <a:off x="3810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0" name="Oval 3760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1" name="Oval 3761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2" name="Oval 3762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3" name="Oval 3763"/>
          <p:cNvSpPr>
            <a:spLocks noChangeArrowheads="1"/>
          </p:cNvSpPr>
          <p:nvPr/>
        </p:nvSpPr>
        <p:spPr bwMode="auto">
          <a:xfrm>
            <a:off x="3200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4" name="Oval 3764"/>
          <p:cNvSpPr>
            <a:spLocks noChangeArrowheads="1"/>
          </p:cNvSpPr>
          <p:nvPr/>
        </p:nvSpPr>
        <p:spPr bwMode="auto">
          <a:xfrm>
            <a:off x="3276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5" name="Oval 3765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6" name="Oval 3766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7" name="Oval 3767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8" name="Oval 3768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29" name="Oval 3769"/>
          <p:cNvSpPr>
            <a:spLocks noChangeArrowheads="1"/>
          </p:cNvSpPr>
          <p:nvPr/>
        </p:nvSpPr>
        <p:spPr bwMode="auto">
          <a:xfrm>
            <a:off x="3200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0" name="Oval 3770"/>
          <p:cNvSpPr>
            <a:spLocks noChangeArrowheads="1"/>
          </p:cNvSpPr>
          <p:nvPr/>
        </p:nvSpPr>
        <p:spPr bwMode="auto">
          <a:xfrm>
            <a:off x="32766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1" name="Oval 3771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2" name="Oval 3772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3" name="Oval 3773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4" name="Oval 3774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5" name="Oval 3775"/>
          <p:cNvSpPr>
            <a:spLocks noChangeArrowheads="1"/>
          </p:cNvSpPr>
          <p:nvPr/>
        </p:nvSpPr>
        <p:spPr bwMode="auto">
          <a:xfrm>
            <a:off x="3352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6" name="Oval 3776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7" name="Oval 3777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8" name="Oval 3778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39" name="Oval 3779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0" name="Oval 3780"/>
          <p:cNvSpPr>
            <a:spLocks noChangeArrowheads="1"/>
          </p:cNvSpPr>
          <p:nvPr/>
        </p:nvSpPr>
        <p:spPr bwMode="auto">
          <a:xfrm>
            <a:off x="38100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1" name="Oval 3781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2" name="Oval 3782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3" name="Oval 3783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4" name="Oval 3784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5" name="Oval 3785"/>
          <p:cNvSpPr>
            <a:spLocks noChangeArrowheads="1"/>
          </p:cNvSpPr>
          <p:nvPr/>
        </p:nvSpPr>
        <p:spPr bwMode="auto">
          <a:xfrm>
            <a:off x="38100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6" name="Oval 3786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7" name="Oval 3787"/>
          <p:cNvSpPr>
            <a:spLocks noChangeArrowheads="1"/>
          </p:cNvSpPr>
          <p:nvPr/>
        </p:nvSpPr>
        <p:spPr bwMode="auto">
          <a:xfrm>
            <a:off x="38100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8" name="Oval 3788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49" name="Oval 3789"/>
          <p:cNvSpPr>
            <a:spLocks noChangeArrowheads="1"/>
          </p:cNvSpPr>
          <p:nvPr/>
        </p:nvSpPr>
        <p:spPr bwMode="auto">
          <a:xfrm>
            <a:off x="3429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0" name="Oval 3790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1" name="Oval 3791"/>
          <p:cNvSpPr>
            <a:spLocks noChangeArrowheads="1"/>
          </p:cNvSpPr>
          <p:nvPr/>
        </p:nvSpPr>
        <p:spPr bwMode="auto">
          <a:xfrm>
            <a:off x="38100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2" name="Oval 3792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3" name="Oval 3793"/>
          <p:cNvSpPr>
            <a:spLocks noChangeArrowheads="1"/>
          </p:cNvSpPr>
          <p:nvPr/>
        </p:nvSpPr>
        <p:spPr bwMode="auto">
          <a:xfrm>
            <a:off x="3886200" y="4876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4" name="Oval 3794"/>
          <p:cNvSpPr>
            <a:spLocks noChangeArrowheads="1"/>
          </p:cNvSpPr>
          <p:nvPr/>
        </p:nvSpPr>
        <p:spPr bwMode="auto">
          <a:xfrm>
            <a:off x="38100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5" name="Oval 3795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6" name="Oval 3796"/>
          <p:cNvSpPr>
            <a:spLocks noChangeArrowheads="1"/>
          </p:cNvSpPr>
          <p:nvPr/>
        </p:nvSpPr>
        <p:spPr bwMode="auto">
          <a:xfrm>
            <a:off x="3810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7" name="Oval 3797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8" name="Oval 3798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59" name="Oval 3799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0" name="Oval 3800"/>
          <p:cNvSpPr>
            <a:spLocks noChangeArrowheads="1"/>
          </p:cNvSpPr>
          <p:nvPr/>
        </p:nvSpPr>
        <p:spPr bwMode="auto">
          <a:xfrm>
            <a:off x="3429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1" name="Oval 3801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2" name="Oval 3802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3" name="Oval 3803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4" name="Oval 3804"/>
          <p:cNvSpPr>
            <a:spLocks noChangeArrowheads="1"/>
          </p:cNvSpPr>
          <p:nvPr/>
        </p:nvSpPr>
        <p:spPr bwMode="auto">
          <a:xfrm>
            <a:off x="38862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5" name="Oval 3805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6" name="Oval 3806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7" name="Oval 3807"/>
          <p:cNvSpPr>
            <a:spLocks noChangeArrowheads="1"/>
          </p:cNvSpPr>
          <p:nvPr/>
        </p:nvSpPr>
        <p:spPr bwMode="auto">
          <a:xfrm>
            <a:off x="38100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8" name="Oval 3808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69" name="Oval 3809"/>
          <p:cNvSpPr>
            <a:spLocks noChangeArrowheads="1"/>
          </p:cNvSpPr>
          <p:nvPr/>
        </p:nvSpPr>
        <p:spPr bwMode="auto">
          <a:xfrm>
            <a:off x="3429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0" name="Oval 3810"/>
          <p:cNvSpPr>
            <a:spLocks noChangeArrowheads="1"/>
          </p:cNvSpPr>
          <p:nvPr/>
        </p:nvSpPr>
        <p:spPr bwMode="auto">
          <a:xfrm>
            <a:off x="38862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1" name="Oval 3811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2" name="Oval 3812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3" name="Oval 3813"/>
          <p:cNvSpPr>
            <a:spLocks noChangeArrowheads="1"/>
          </p:cNvSpPr>
          <p:nvPr/>
        </p:nvSpPr>
        <p:spPr bwMode="auto">
          <a:xfrm>
            <a:off x="36576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4" name="Oval 3814"/>
          <p:cNvSpPr>
            <a:spLocks noChangeArrowheads="1"/>
          </p:cNvSpPr>
          <p:nvPr/>
        </p:nvSpPr>
        <p:spPr bwMode="auto">
          <a:xfrm>
            <a:off x="38862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5" name="Oval 3815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6" name="Oval 3816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7" name="Oval 3817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8" name="Oval 3818"/>
          <p:cNvSpPr>
            <a:spLocks noChangeArrowheads="1"/>
          </p:cNvSpPr>
          <p:nvPr/>
        </p:nvSpPr>
        <p:spPr bwMode="auto">
          <a:xfrm>
            <a:off x="36576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79" name="Oval 3819"/>
          <p:cNvSpPr>
            <a:spLocks noChangeArrowheads="1"/>
          </p:cNvSpPr>
          <p:nvPr/>
        </p:nvSpPr>
        <p:spPr bwMode="auto">
          <a:xfrm>
            <a:off x="38862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0" name="Oval 3820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1" name="Oval 3821"/>
          <p:cNvSpPr>
            <a:spLocks noChangeArrowheads="1"/>
          </p:cNvSpPr>
          <p:nvPr/>
        </p:nvSpPr>
        <p:spPr bwMode="auto">
          <a:xfrm>
            <a:off x="3810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2" name="Oval 3822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3" name="Oval 3823"/>
          <p:cNvSpPr>
            <a:spLocks noChangeArrowheads="1"/>
          </p:cNvSpPr>
          <p:nvPr/>
        </p:nvSpPr>
        <p:spPr bwMode="auto">
          <a:xfrm>
            <a:off x="3505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4" name="Oval 3824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5" name="Oval 3825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6" name="Oval 3826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7" name="Oval 3827"/>
          <p:cNvSpPr>
            <a:spLocks noChangeArrowheads="1"/>
          </p:cNvSpPr>
          <p:nvPr/>
        </p:nvSpPr>
        <p:spPr bwMode="auto">
          <a:xfrm>
            <a:off x="3505200" y="1981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8" name="Oval 3828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89" name="Oval 3829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0" name="Oval 3830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1" name="Oval 3831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2" name="Oval 3832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3" name="Oval 3833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4" name="Oval 3834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5" name="Oval 3835"/>
          <p:cNvSpPr>
            <a:spLocks noChangeArrowheads="1"/>
          </p:cNvSpPr>
          <p:nvPr/>
        </p:nvSpPr>
        <p:spPr bwMode="auto">
          <a:xfrm>
            <a:off x="34290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6" name="Oval 3836"/>
          <p:cNvSpPr>
            <a:spLocks noChangeArrowheads="1"/>
          </p:cNvSpPr>
          <p:nvPr/>
        </p:nvSpPr>
        <p:spPr bwMode="auto">
          <a:xfrm>
            <a:off x="3505200" y="1905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7" name="Oval 3837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8" name="Oval 3838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199" name="Oval 3839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0" name="Oval 3840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1" name="Oval 3841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2" name="Oval 3842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3" name="Oval 3843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4" name="Oval 3844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5" name="Oval 3845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6" name="Oval 3846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7" name="Oval 3847"/>
          <p:cNvSpPr>
            <a:spLocks noChangeArrowheads="1"/>
          </p:cNvSpPr>
          <p:nvPr/>
        </p:nvSpPr>
        <p:spPr bwMode="auto">
          <a:xfrm>
            <a:off x="34290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8" name="Oval 3848"/>
          <p:cNvSpPr>
            <a:spLocks noChangeArrowheads="1"/>
          </p:cNvSpPr>
          <p:nvPr/>
        </p:nvSpPr>
        <p:spPr bwMode="auto">
          <a:xfrm>
            <a:off x="3505200" y="1905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09" name="Oval 3849"/>
          <p:cNvSpPr>
            <a:spLocks noChangeArrowheads="1"/>
          </p:cNvSpPr>
          <p:nvPr/>
        </p:nvSpPr>
        <p:spPr bwMode="auto">
          <a:xfrm>
            <a:off x="3657600" y="2133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0" name="Oval 3850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1" name="Oval 3851"/>
          <p:cNvSpPr>
            <a:spLocks noChangeArrowheads="1"/>
          </p:cNvSpPr>
          <p:nvPr/>
        </p:nvSpPr>
        <p:spPr bwMode="auto">
          <a:xfrm>
            <a:off x="3657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2" name="Oval 3852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3" name="Oval 3853"/>
          <p:cNvSpPr>
            <a:spLocks noChangeArrowheads="1"/>
          </p:cNvSpPr>
          <p:nvPr/>
        </p:nvSpPr>
        <p:spPr bwMode="auto">
          <a:xfrm>
            <a:off x="4038600" y="4191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4" name="Oval 3854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5" name="Oval 3855"/>
          <p:cNvSpPr>
            <a:spLocks noChangeArrowheads="1"/>
          </p:cNvSpPr>
          <p:nvPr/>
        </p:nvSpPr>
        <p:spPr bwMode="auto">
          <a:xfrm>
            <a:off x="3657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6" name="Oval 3856"/>
          <p:cNvSpPr>
            <a:spLocks noChangeArrowheads="1"/>
          </p:cNvSpPr>
          <p:nvPr/>
        </p:nvSpPr>
        <p:spPr bwMode="auto">
          <a:xfrm>
            <a:off x="35052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7" name="Oval 3857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8" name="Oval 3858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19" name="Oval 3859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0" name="Oval 3860"/>
          <p:cNvSpPr>
            <a:spLocks noChangeArrowheads="1"/>
          </p:cNvSpPr>
          <p:nvPr/>
        </p:nvSpPr>
        <p:spPr bwMode="auto">
          <a:xfrm>
            <a:off x="3657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1" name="Oval 3861"/>
          <p:cNvSpPr>
            <a:spLocks noChangeArrowheads="1"/>
          </p:cNvSpPr>
          <p:nvPr/>
        </p:nvSpPr>
        <p:spPr bwMode="auto">
          <a:xfrm>
            <a:off x="35052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2" name="Oval 3862"/>
          <p:cNvSpPr>
            <a:spLocks noChangeArrowheads="1"/>
          </p:cNvSpPr>
          <p:nvPr/>
        </p:nvSpPr>
        <p:spPr bwMode="auto">
          <a:xfrm>
            <a:off x="4038600" y="4191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3" name="Oval 3863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4" name="Oval 3864"/>
          <p:cNvSpPr>
            <a:spLocks noChangeArrowheads="1"/>
          </p:cNvSpPr>
          <p:nvPr/>
        </p:nvSpPr>
        <p:spPr bwMode="auto">
          <a:xfrm>
            <a:off x="3048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5" name="Oval 3865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6" name="Oval 3866"/>
          <p:cNvSpPr>
            <a:spLocks noChangeArrowheads="1"/>
          </p:cNvSpPr>
          <p:nvPr/>
        </p:nvSpPr>
        <p:spPr bwMode="auto">
          <a:xfrm>
            <a:off x="3429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7" name="Oval 3867"/>
          <p:cNvSpPr>
            <a:spLocks noChangeArrowheads="1"/>
          </p:cNvSpPr>
          <p:nvPr/>
        </p:nvSpPr>
        <p:spPr bwMode="auto">
          <a:xfrm>
            <a:off x="3505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8" name="Oval 3868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29" name="Oval 3869"/>
          <p:cNvSpPr>
            <a:spLocks noChangeArrowheads="1"/>
          </p:cNvSpPr>
          <p:nvPr/>
        </p:nvSpPr>
        <p:spPr bwMode="auto">
          <a:xfrm>
            <a:off x="3124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0" name="Oval 3870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1" name="Oval 3871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2" name="Oval 3872"/>
          <p:cNvSpPr>
            <a:spLocks noChangeArrowheads="1"/>
          </p:cNvSpPr>
          <p:nvPr/>
        </p:nvSpPr>
        <p:spPr bwMode="auto">
          <a:xfrm>
            <a:off x="3429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3" name="Oval 3873"/>
          <p:cNvSpPr>
            <a:spLocks noChangeArrowheads="1"/>
          </p:cNvSpPr>
          <p:nvPr/>
        </p:nvSpPr>
        <p:spPr bwMode="auto">
          <a:xfrm>
            <a:off x="35052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4" name="Oval 3874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5" name="Oval 3875"/>
          <p:cNvSpPr>
            <a:spLocks noChangeArrowheads="1"/>
          </p:cNvSpPr>
          <p:nvPr/>
        </p:nvSpPr>
        <p:spPr bwMode="auto">
          <a:xfrm>
            <a:off x="2971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6" name="Oval 3876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7" name="Oval 3877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8" name="Oval 3878"/>
          <p:cNvSpPr>
            <a:spLocks noChangeArrowheads="1"/>
          </p:cNvSpPr>
          <p:nvPr/>
        </p:nvSpPr>
        <p:spPr bwMode="auto">
          <a:xfrm>
            <a:off x="35814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39" name="Oval 3879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0" name="Oval 3880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1" name="Oval 3881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2" name="Oval 3882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3" name="Oval 3883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4" name="Oval 3884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5" name="Oval 3885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6" name="Oval 3886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7" name="Oval 3887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8" name="Oval 3888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49" name="Oval 3889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0" name="Oval 3890"/>
          <p:cNvSpPr>
            <a:spLocks noChangeArrowheads="1"/>
          </p:cNvSpPr>
          <p:nvPr/>
        </p:nvSpPr>
        <p:spPr bwMode="auto">
          <a:xfrm>
            <a:off x="3048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1" name="Oval 3891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2" name="Oval 3892"/>
          <p:cNvSpPr>
            <a:spLocks noChangeArrowheads="1"/>
          </p:cNvSpPr>
          <p:nvPr/>
        </p:nvSpPr>
        <p:spPr bwMode="auto">
          <a:xfrm>
            <a:off x="4191000" y="43434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3" name="Oval 3893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4" name="Oval 3894"/>
          <p:cNvSpPr>
            <a:spLocks noChangeArrowheads="1"/>
          </p:cNvSpPr>
          <p:nvPr/>
        </p:nvSpPr>
        <p:spPr bwMode="auto">
          <a:xfrm>
            <a:off x="3048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5" name="Oval 3895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6" name="Oval 3896"/>
          <p:cNvSpPr>
            <a:spLocks noChangeArrowheads="1"/>
          </p:cNvSpPr>
          <p:nvPr/>
        </p:nvSpPr>
        <p:spPr bwMode="auto">
          <a:xfrm>
            <a:off x="4114800" y="4495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7" name="Oval 3897"/>
          <p:cNvSpPr>
            <a:spLocks noChangeArrowheads="1"/>
          </p:cNvSpPr>
          <p:nvPr/>
        </p:nvSpPr>
        <p:spPr bwMode="auto">
          <a:xfrm>
            <a:off x="4038600" y="4267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8" name="Oval 3898"/>
          <p:cNvSpPr>
            <a:spLocks noChangeArrowheads="1"/>
          </p:cNvSpPr>
          <p:nvPr/>
        </p:nvSpPr>
        <p:spPr bwMode="auto">
          <a:xfrm>
            <a:off x="3657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59" name="Oval 3899"/>
          <p:cNvSpPr>
            <a:spLocks noChangeArrowheads="1"/>
          </p:cNvSpPr>
          <p:nvPr/>
        </p:nvSpPr>
        <p:spPr bwMode="auto">
          <a:xfrm>
            <a:off x="4038600" y="4191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0" name="Oval 3900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1" name="Oval 3901"/>
          <p:cNvSpPr>
            <a:spLocks noChangeArrowheads="1"/>
          </p:cNvSpPr>
          <p:nvPr/>
        </p:nvSpPr>
        <p:spPr bwMode="auto">
          <a:xfrm>
            <a:off x="3276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2" name="Oval 3902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3" name="Oval 3903"/>
          <p:cNvSpPr>
            <a:spLocks noChangeArrowheads="1"/>
          </p:cNvSpPr>
          <p:nvPr/>
        </p:nvSpPr>
        <p:spPr bwMode="auto">
          <a:xfrm>
            <a:off x="4191000" y="4343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4" name="Oval 3904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5" name="Oval 3905"/>
          <p:cNvSpPr>
            <a:spLocks noChangeArrowheads="1"/>
          </p:cNvSpPr>
          <p:nvPr/>
        </p:nvSpPr>
        <p:spPr bwMode="auto">
          <a:xfrm>
            <a:off x="31242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6" name="Oval 3906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7" name="Oval 3907"/>
          <p:cNvSpPr>
            <a:spLocks noChangeArrowheads="1"/>
          </p:cNvSpPr>
          <p:nvPr/>
        </p:nvSpPr>
        <p:spPr bwMode="auto">
          <a:xfrm>
            <a:off x="41148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8" name="Oval 3908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69" name="Oval 3909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0" name="Oval 3910"/>
          <p:cNvSpPr>
            <a:spLocks noChangeArrowheads="1"/>
          </p:cNvSpPr>
          <p:nvPr/>
        </p:nvSpPr>
        <p:spPr bwMode="auto">
          <a:xfrm>
            <a:off x="32004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1" name="Oval 3911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2" name="Oval 3912"/>
          <p:cNvSpPr>
            <a:spLocks noChangeArrowheads="1"/>
          </p:cNvSpPr>
          <p:nvPr/>
        </p:nvSpPr>
        <p:spPr bwMode="auto">
          <a:xfrm>
            <a:off x="4191000" y="4343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3" name="Oval 3913"/>
          <p:cNvSpPr>
            <a:spLocks noChangeArrowheads="1"/>
          </p:cNvSpPr>
          <p:nvPr/>
        </p:nvSpPr>
        <p:spPr bwMode="auto">
          <a:xfrm>
            <a:off x="41148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4" name="Oval 3914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5" name="Oval 3915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6" name="Oval 3916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7" name="Oval 3917"/>
          <p:cNvSpPr>
            <a:spLocks noChangeArrowheads="1"/>
          </p:cNvSpPr>
          <p:nvPr/>
        </p:nvSpPr>
        <p:spPr bwMode="auto">
          <a:xfrm>
            <a:off x="41148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8" name="Oval 3918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79" name="Oval 3919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0" name="Oval 3920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1" name="Oval 3921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2" name="Oval 3922"/>
          <p:cNvSpPr>
            <a:spLocks noChangeArrowheads="1"/>
          </p:cNvSpPr>
          <p:nvPr/>
        </p:nvSpPr>
        <p:spPr bwMode="auto">
          <a:xfrm>
            <a:off x="41148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3" name="Oval 3923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4" name="Oval 3924"/>
          <p:cNvSpPr>
            <a:spLocks noChangeArrowheads="1"/>
          </p:cNvSpPr>
          <p:nvPr/>
        </p:nvSpPr>
        <p:spPr bwMode="auto">
          <a:xfrm>
            <a:off x="40386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5" name="Oval 3925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6" name="Oval 3926"/>
          <p:cNvSpPr>
            <a:spLocks noChangeArrowheads="1"/>
          </p:cNvSpPr>
          <p:nvPr/>
        </p:nvSpPr>
        <p:spPr bwMode="auto">
          <a:xfrm>
            <a:off x="37338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7" name="Oval 3927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8" name="Oval 3928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89" name="Oval 3929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0" name="Oval 3930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1" name="Oval 3931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2" name="Oval 3932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3" name="Oval 3933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4" name="Oval 3934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5" name="Oval 3935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6" name="Oval 3936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7" name="Oval 3937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8" name="Oval 3938"/>
          <p:cNvSpPr>
            <a:spLocks noChangeArrowheads="1"/>
          </p:cNvSpPr>
          <p:nvPr/>
        </p:nvSpPr>
        <p:spPr bwMode="auto">
          <a:xfrm>
            <a:off x="3352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299" name="Oval 3939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0" name="Oval 3940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1" name="Oval 3941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2" name="Oval 3942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3" name="Oval 3943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4" name="Oval 3944"/>
          <p:cNvSpPr>
            <a:spLocks noChangeArrowheads="1"/>
          </p:cNvSpPr>
          <p:nvPr/>
        </p:nvSpPr>
        <p:spPr bwMode="auto">
          <a:xfrm>
            <a:off x="3429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5" name="Oval 3945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6" name="Oval 3946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7" name="Oval 3947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8" name="Oval 3948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09" name="Oval 3949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0" name="Oval 3950"/>
          <p:cNvSpPr>
            <a:spLocks noChangeArrowheads="1"/>
          </p:cNvSpPr>
          <p:nvPr/>
        </p:nvSpPr>
        <p:spPr bwMode="auto">
          <a:xfrm>
            <a:off x="3352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1" name="Oval 3951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2" name="Oval 3952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3" name="Oval 3953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4" name="Oval 3954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5" name="Oval 3955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6" name="Oval 3956"/>
          <p:cNvSpPr>
            <a:spLocks noChangeArrowheads="1"/>
          </p:cNvSpPr>
          <p:nvPr/>
        </p:nvSpPr>
        <p:spPr bwMode="auto">
          <a:xfrm>
            <a:off x="3429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7" name="Oval 3957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8" name="Oval 3958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19" name="Oval 3959"/>
          <p:cNvSpPr>
            <a:spLocks noChangeArrowheads="1"/>
          </p:cNvSpPr>
          <p:nvPr/>
        </p:nvSpPr>
        <p:spPr bwMode="auto">
          <a:xfrm>
            <a:off x="34290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0" name="Oval 3960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1" name="Oval 3961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2" name="Oval 3962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3" name="Oval 3963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4" name="Oval 3964"/>
          <p:cNvSpPr>
            <a:spLocks noChangeArrowheads="1"/>
          </p:cNvSpPr>
          <p:nvPr/>
        </p:nvSpPr>
        <p:spPr bwMode="auto">
          <a:xfrm>
            <a:off x="34290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5" name="Oval 3965"/>
          <p:cNvSpPr>
            <a:spLocks noChangeArrowheads="1"/>
          </p:cNvSpPr>
          <p:nvPr/>
        </p:nvSpPr>
        <p:spPr bwMode="auto">
          <a:xfrm>
            <a:off x="3429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6" name="Oval 3966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7" name="Oval 3967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8" name="Oval 3968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29" name="Oval 3969"/>
          <p:cNvSpPr>
            <a:spLocks noChangeArrowheads="1"/>
          </p:cNvSpPr>
          <p:nvPr/>
        </p:nvSpPr>
        <p:spPr bwMode="auto">
          <a:xfrm>
            <a:off x="3352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0" name="Oval 3970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1" name="Oval 3971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2" name="Oval 3972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3" name="Oval 3973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4" name="Oval 3974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5" name="Oval 3975"/>
          <p:cNvSpPr>
            <a:spLocks noChangeArrowheads="1"/>
          </p:cNvSpPr>
          <p:nvPr/>
        </p:nvSpPr>
        <p:spPr bwMode="auto">
          <a:xfrm>
            <a:off x="3352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6" name="Oval 3976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7" name="Oval 3977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8" name="Oval 3978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39" name="Oval 3979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0" name="Oval 3980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1" name="Oval 3981"/>
          <p:cNvSpPr>
            <a:spLocks noChangeArrowheads="1"/>
          </p:cNvSpPr>
          <p:nvPr/>
        </p:nvSpPr>
        <p:spPr bwMode="auto">
          <a:xfrm>
            <a:off x="3505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2" name="Oval 3982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3" name="Oval 3983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4" name="Oval 3984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5" name="Oval 3985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6" name="Oval 3986"/>
          <p:cNvSpPr>
            <a:spLocks noChangeArrowheads="1"/>
          </p:cNvSpPr>
          <p:nvPr/>
        </p:nvSpPr>
        <p:spPr bwMode="auto">
          <a:xfrm>
            <a:off x="3429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7" name="Oval 3987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8" name="Oval 3988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49" name="Oval 3989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0" name="Oval 3990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1" name="Oval 3991"/>
          <p:cNvSpPr>
            <a:spLocks noChangeArrowheads="1"/>
          </p:cNvSpPr>
          <p:nvPr/>
        </p:nvSpPr>
        <p:spPr bwMode="auto">
          <a:xfrm>
            <a:off x="3429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2" name="Oval 3992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3" name="Oval 3993"/>
          <p:cNvSpPr>
            <a:spLocks noChangeArrowheads="1"/>
          </p:cNvSpPr>
          <p:nvPr/>
        </p:nvSpPr>
        <p:spPr bwMode="auto">
          <a:xfrm>
            <a:off x="34290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4" name="Oval 3994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5" name="Oval 3995"/>
          <p:cNvSpPr>
            <a:spLocks noChangeArrowheads="1"/>
          </p:cNvSpPr>
          <p:nvPr/>
        </p:nvSpPr>
        <p:spPr bwMode="auto">
          <a:xfrm>
            <a:off x="4114800" y="4876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6" name="Oval 3996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7" name="Oval 3997"/>
          <p:cNvSpPr>
            <a:spLocks noChangeArrowheads="1"/>
          </p:cNvSpPr>
          <p:nvPr/>
        </p:nvSpPr>
        <p:spPr bwMode="auto">
          <a:xfrm>
            <a:off x="34290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8" name="Oval 3998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59" name="Oval 3999"/>
          <p:cNvSpPr>
            <a:spLocks noChangeArrowheads="1"/>
          </p:cNvSpPr>
          <p:nvPr/>
        </p:nvSpPr>
        <p:spPr bwMode="auto">
          <a:xfrm>
            <a:off x="4038600" y="5029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0" name="Oval 4000"/>
          <p:cNvSpPr>
            <a:spLocks noChangeArrowheads="1"/>
          </p:cNvSpPr>
          <p:nvPr/>
        </p:nvSpPr>
        <p:spPr bwMode="auto">
          <a:xfrm>
            <a:off x="39624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1" name="Oval 4001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2" name="Oval 4002"/>
          <p:cNvSpPr>
            <a:spLocks noChangeArrowheads="1"/>
          </p:cNvSpPr>
          <p:nvPr/>
        </p:nvSpPr>
        <p:spPr bwMode="auto">
          <a:xfrm>
            <a:off x="3429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3" name="Oval 4003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4" name="Oval 4004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5" name="Oval 4005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6" name="Oval 4006"/>
          <p:cNvSpPr>
            <a:spLocks noChangeArrowheads="1"/>
          </p:cNvSpPr>
          <p:nvPr/>
        </p:nvSpPr>
        <p:spPr bwMode="auto">
          <a:xfrm>
            <a:off x="41148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7" name="Oval 4007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8" name="Oval 4008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69" name="Oval 4009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0" name="Oval 4010"/>
          <p:cNvSpPr>
            <a:spLocks noChangeArrowheads="1"/>
          </p:cNvSpPr>
          <p:nvPr/>
        </p:nvSpPr>
        <p:spPr bwMode="auto">
          <a:xfrm>
            <a:off x="40386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1" name="Oval 4011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2" name="Oval 4012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3" name="Oval 4013"/>
          <p:cNvSpPr>
            <a:spLocks noChangeArrowheads="1"/>
          </p:cNvSpPr>
          <p:nvPr/>
        </p:nvSpPr>
        <p:spPr bwMode="auto">
          <a:xfrm>
            <a:off x="34290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4" name="Oval 4014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5" name="Oval 4015"/>
          <p:cNvSpPr>
            <a:spLocks noChangeArrowheads="1"/>
          </p:cNvSpPr>
          <p:nvPr/>
        </p:nvSpPr>
        <p:spPr bwMode="auto">
          <a:xfrm>
            <a:off x="41148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6" name="Oval 4016"/>
          <p:cNvSpPr>
            <a:spLocks noChangeArrowheads="1"/>
          </p:cNvSpPr>
          <p:nvPr/>
        </p:nvSpPr>
        <p:spPr bwMode="auto">
          <a:xfrm>
            <a:off x="40386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7" name="Oval 4017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8" name="Oval 4018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79" name="Oval 4019"/>
          <p:cNvSpPr>
            <a:spLocks noChangeArrowheads="1"/>
          </p:cNvSpPr>
          <p:nvPr/>
        </p:nvSpPr>
        <p:spPr bwMode="auto">
          <a:xfrm>
            <a:off x="38100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0" name="Oval 4020"/>
          <p:cNvSpPr>
            <a:spLocks noChangeArrowheads="1"/>
          </p:cNvSpPr>
          <p:nvPr/>
        </p:nvSpPr>
        <p:spPr bwMode="auto">
          <a:xfrm>
            <a:off x="40386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1" name="Oval 4021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2" name="Oval 4022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3" name="Oval 4023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4" name="Oval 4024"/>
          <p:cNvSpPr>
            <a:spLocks noChangeArrowheads="1"/>
          </p:cNvSpPr>
          <p:nvPr/>
        </p:nvSpPr>
        <p:spPr bwMode="auto">
          <a:xfrm>
            <a:off x="38100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5" name="Oval 4025"/>
          <p:cNvSpPr>
            <a:spLocks noChangeArrowheads="1"/>
          </p:cNvSpPr>
          <p:nvPr/>
        </p:nvSpPr>
        <p:spPr bwMode="auto">
          <a:xfrm>
            <a:off x="40386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6" name="Oval 4026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7" name="Oval 4027"/>
          <p:cNvSpPr>
            <a:spLocks noChangeArrowheads="1"/>
          </p:cNvSpPr>
          <p:nvPr/>
        </p:nvSpPr>
        <p:spPr bwMode="auto">
          <a:xfrm>
            <a:off x="3962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8" name="Oval 4028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89" name="Oval 4029"/>
          <p:cNvSpPr>
            <a:spLocks noChangeArrowheads="1"/>
          </p:cNvSpPr>
          <p:nvPr/>
        </p:nvSpPr>
        <p:spPr bwMode="auto">
          <a:xfrm>
            <a:off x="36576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0" name="Oval 4030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1" name="Oval 4031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2" name="Oval 4032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3" name="Oval 4033"/>
          <p:cNvSpPr>
            <a:spLocks noChangeArrowheads="1"/>
          </p:cNvSpPr>
          <p:nvPr/>
        </p:nvSpPr>
        <p:spPr bwMode="auto">
          <a:xfrm>
            <a:off x="3657600" y="2133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4" name="Oval 4034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5" name="Oval 4035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6" name="Oval 4036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7" name="Oval 4037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8" name="Oval 4038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399" name="Oval 4039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0" name="Oval 4040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1" name="Oval 4041"/>
          <p:cNvSpPr>
            <a:spLocks noChangeArrowheads="1"/>
          </p:cNvSpPr>
          <p:nvPr/>
        </p:nvSpPr>
        <p:spPr bwMode="auto">
          <a:xfrm>
            <a:off x="35814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2" name="Oval 4042"/>
          <p:cNvSpPr>
            <a:spLocks noChangeArrowheads="1"/>
          </p:cNvSpPr>
          <p:nvPr/>
        </p:nvSpPr>
        <p:spPr bwMode="auto">
          <a:xfrm>
            <a:off x="3657600" y="2057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3" name="Oval 4043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4" name="Oval 4044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5" name="Oval 4045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6" name="Oval 4046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7" name="Oval 4047"/>
          <p:cNvSpPr>
            <a:spLocks noChangeArrowheads="1"/>
          </p:cNvSpPr>
          <p:nvPr/>
        </p:nvSpPr>
        <p:spPr bwMode="auto">
          <a:xfrm>
            <a:off x="4191000" y="43434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8" name="Oval 4048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09" name="Oval 4049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0" name="Oval 4050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1" name="Oval 4051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2" name="Oval 4052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3" name="Oval 4053"/>
          <p:cNvSpPr>
            <a:spLocks noChangeArrowheads="1"/>
          </p:cNvSpPr>
          <p:nvPr/>
        </p:nvSpPr>
        <p:spPr bwMode="auto">
          <a:xfrm>
            <a:off x="35814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4" name="Oval 4054"/>
          <p:cNvSpPr>
            <a:spLocks noChangeArrowheads="1"/>
          </p:cNvSpPr>
          <p:nvPr/>
        </p:nvSpPr>
        <p:spPr bwMode="auto">
          <a:xfrm>
            <a:off x="3657600" y="2057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5" name="Oval 4055"/>
          <p:cNvSpPr>
            <a:spLocks noChangeArrowheads="1"/>
          </p:cNvSpPr>
          <p:nvPr/>
        </p:nvSpPr>
        <p:spPr bwMode="auto">
          <a:xfrm>
            <a:off x="38100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6" name="Oval 4056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7" name="Oval 4057"/>
          <p:cNvSpPr>
            <a:spLocks noChangeArrowheads="1"/>
          </p:cNvSpPr>
          <p:nvPr/>
        </p:nvSpPr>
        <p:spPr bwMode="auto">
          <a:xfrm>
            <a:off x="3810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8" name="Oval 4058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19" name="Oval 4059"/>
          <p:cNvSpPr>
            <a:spLocks noChangeArrowheads="1"/>
          </p:cNvSpPr>
          <p:nvPr/>
        </p:nvSpPr>
        <p:spPr bwMode="auto">
          <a:xfrm>
            <a:off x="4191000" y="4343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0" name="Oval 4060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1" name="Oval 4061"/>
          <p:cNvSpPr>
            <a:spLocks noChangeArrowheads="1"/>
          </p:cNvSpPr>
          <p:nvPr/>
        </p:nvSpPr>
        <p:spPr bwMode="auto">
          <a:xfrm>
            <a:off x="3810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2" name="Oval 4062"/>
          <p:cNvSpPr>
            <a:spLocks noChangeArrowheads="1"/>
          </p:cNvSpPr>
          <p:nvPr/>
        </p:nvSpPr>
        <p:spPr bwMode="auto">
          <a:xfrm>
            <a:off x="36576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3" name="Oval 4063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4" name="Oval 4064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5" name="Oval 4065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6" name="Oval 4066"/>
          <p:cNvSpPr>
            <a:spLocks noChangeArrowheads="1"/>
          </p:cNvSpPr>
          <p:nvPr/>
        </p:nvSpPr>
        <p:spPr bwMode="auto">
          <a:xfrm>
            <a:off x="3810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7" name="Oval 4067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8" name="Oval 4068"/>
          <p:cNvSpPr>
            <a:spLocks noChangeArrowheads="1"/>
          </p:cNvSpPr>
          <p:nvPr/>
        </p:nvSpPr>
        <p:spPr bwMode="auto">
          <a:xfrm>
            <a:off x="4191000" y="4343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29" name="Oval 4069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0" name="Oval 4070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1" name="Oval 4071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2" name="Oval 4072"/>
          <p:cNvSpPr>
            <a:spLocks noChangeArrowheads="1"/>
          </p:cNvSpPr>
          <p:nvPr/>
        </p:nvSpPr>
        <p:spPr bwMode="auto">
          <a:xfrm>
            <a:off x="35814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3" name="Oval 4073"/>
          <p:cNvSpPr>
            <a:spLocks noChangeArrowheads="1"/>
          </p:cNvSpPr>
          <p:nvPr/>
        </p:nvSpPr>
        <p:spPr bwMode="auto">
          <a:xfrm>
            <a:off x="36576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4" name="Oval 4074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5" name="Oval 4075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6" name="Oval 4076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7" name="Oval 4077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8" name="Oval 4078"/>
          <p:cNvSpPr>
            <a:spLocks noChangeArrowheads="1"/>
          </p:cNvSpPr>
          <p:nvPr/>
        </p:nvSpPr>
        <p:spPr bwMode="auto">
          <a:xfrm>
            <a:off x="35814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39" name="Oval 4079"/>
          <p:cNvSpPr>
            <a:spLocks noChangeArrowheads="1"/>
          </p:cNvSpPr>
          <p:nvPr/>
        </p:nvSpPr>
        <p:spPr bwMode="auto">
          <a:xfrm>
            <a:off x="36576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0" name="Oval 4080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1" name="Oval 4081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2" name="Oval 4082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3" name="Oval 4083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4" name="Oval 4084"/>
          <p:cNvSpPr>
            <a:spLocks noChangeArrowheads="1"/>
          </p:cNvSpPr>
          <p:nvPr/>
        </p:nvSpPr>
        <p:spPr bwMode="auto">
          <a:xfrm>
            <a:off x="37338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5" name="Oval 4085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6" name="Oval 4086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7" name="Oval 4087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8" name="Oval 4088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49" name="Oval 4089"/>
          <p:cNvSpPr>
            <a:spLocks noChangeArrowheads="1"/>
          </p:cNvSpPr>
          <p:nvPr/>
        </p:nvSpPr>
        <p:spPr bwMode="auto">
          <a:xfrm>
            <a:off x="4191000" y="43434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0" name="Oval 4090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1" name="Oval 4091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2" name="Oval 4092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3" name="Oval 4093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4" name="Oval 4094"/>
          <p:cNvSpPr>
            <a:spLocks noChangeArrowheads="1"/>
          </p:cNvSpPr>
          <p:nvPr/>
        </p:nvSpPr>
        <p:spPr bwMode="auto">
          <a:xfrm>
            <a:off x="4191000" y="43434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5" name="Oval 4095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6" name="Oval 4096"/>
          <p:cNvSpPr>
            <a:spLocks noChangeArrowheads="1"/>
          </p:cNvSpPr>
          <p:nvPr/>
        </p:nvSpPr>
        <p:spPr bwMode="auto">
          <a:xfrm>
            <a:off x="4191000" y="4267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7" name="Oval 4097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8" name="Oval 4098"/>
          <p:cNvSpPr>
            <a:spLocks noChangeArrowheads="1"/>
          </p:cNvSpPr>
          <p:nvPr/>
        </p:nvSpPr>
        <p:spPr bwMode="auto">
          <a:xfrm>
            <a:off x="4343400" y="4495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59" name="Oval 4099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0" name="Oval 4100"/>
          <p:cNvSpPr>
            <a:spLocks noChangeArrowheads="1"/>
          </p:cNvSpPr>
          <p:nvPr/>
        </p:nvSpPr>
        <p:spPr bwMode="auto">
          <a:xfrm>
            <a:off x="4191000" y="4267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1" name="Oval 4101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2" name="Oval 4102"/>
          <p:cNvSpPr>
            <a:spLocks noChangeArrowheads="1"/>
          </p:cNvSpPr>
          <p:nvPr/>
        </p:nvSpPr>
        <p:spPr bwMode="auto">
          <a:xfrm>
            <a:off x="4267200" y="4648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3" name="Oval 4103"/>
          <p:cNvSpPr>
            <a:spLocks noChangeArrowheads="1"/>
          </p:cNvSpPr>
          <p:nvPr/>
        </p:nvSpPr>
        <p:spPr bwMode="auto">
          <a:xfrm>
            <a:off x="41910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4" name="Oval 4104"/>
          <p:cNvSpPr>
            <a:spLocks noChangeArrowheads="1"/>
          </p:cNvSpPr>
          <p:nvPr/>
        </p:nvSpPr>
        <p:spPr bwMode="auto">
          <a:xfrm>
            <a:off x="3810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5" name="Oval 4105"/>
          <p:cNvSpPr>
            <a:spLocks noChangeArrowheads="1"/>
          </p:cNvSpPr>
          <p:nvPr/>
        </p:nvSpPr>
        <p:spPr bwMode="auto">
          <a:xfrm>
            <a:off x="4191000" y="4343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6" name="Oval 4106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7" name="Oval 4107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8" name="Oval 4108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69" name="Oval 4109"/>
          <p:cNvSpPr>
            <a:spLocks noChangeArrowheads="1"/>
          </p:cNvSpPr>
          <p:nvPr/>
        </p:nvSpPr>
        <p:spPr bwMode="auto">
          <a:xfrm>
            <a:off x="43434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0" name="Oval 4110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1" name="Oval 4111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2" name="Oval 4112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3" name="Oval 4113"/>
          <p:cNvSpPr>
            <a:spLocks noChangeArrowheads="1"/>
          </p:cNvSpPr>
          <p:nvPr/>
        </p:nvSpPr>
        <p:spPr bwMode="auto">
          <a:xfrm>
            <a:off x="42672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4" name="Oval 4114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5" name="Oval 4115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6" name="Oval 4116"/>
          <p:cNvSpPr>
            <a:spLocks noChangeArrowheads="1"/>
          </p:cNvSpPr>
          <p:nvPr/>
        </p:nvSpPr>
        <p:spPr bwMode="auto">
          <a:xfrm>
            <a:off x="4191000" y="4267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7" name="Oval 4117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8" name="Oval 4118"/>
          <p:cNvSpPr>
            <a:spLocks noChangeArrowheads="1"/>
          </p:cNvSpPr>
          <p:nvPr/>
        </p:nvSpPr>
        <p:spPr bwMode="auto">
          <a:xfrm>
            <a:off x="43434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79" name="Oval 4119"/>
          <p:cNvSpPr>
            <a:spLocks noChangeArrowheads="1"/>
          </p:cNvSpPr>
          <p:nvPr/>
        </p:nvSpPr>
        <p:spPr bwMode="auto">
          <a:xfrm>
            <a:off x="42672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0" name="Oval 4120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1" name="Oval 4121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2" name="Oval 4122"/>
          <p:cNvSpPr>
            <a:spLocks noChangeArrowheads="1"/>
          </p:cNvSpPr>
          <p:nvPr/>
        </p:nvSpPr>
        <p:spPr bwMode="auto">
          <a:xfrm>
            <a:off x="40386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3" name="Oval 4123"/>
          <p:cNvSpPr>
            <a:spLocks noChangeArrowheads="1"/>
          </p:cNvSpPr>
          <p:nvPr/>
        </p:nvSpPr>
        <p:spPr bwMode="auto">
          <a:xfrm>
            <a:off x="42672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4" name="Oval 4124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5" name="Oval 4125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6" name="Oval 4126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7" name="Oval 4127"/>
          <p:cNvSpPr>
            <a:spLocks noChangeArrowheads="1"/>
          </p:cNvSpPr>
          <p:nvPr/>
        </p:nvSpPr>
        <p:spPr bwMode="auto">
          <a:xfrm>
            <a:off x="40386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8" name="Oval 4128"/>
          <p:cNvSpPr>
            <a:spLocks noChangeArrowheads="1"/>
          </p:cNvSpPr>
          <p:nvPr/>
        </p:nvSpPr>
        <p:spPr bwMode="auto">
          <a:xfrm>
            <a:off x="42672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89" name="Oval 4129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0" name="Oval 4130"/>
          <p:cNvSpPr>
            <a:spLocks noChangeArrowheads="1"/>
          </p:cNvSpPr>
          <p:nvPr/>
        </p:nvSpPr>
        <p:spPr bwMode="auto">
          <a:xfrm>
            <a:off x="41910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1" name="Oval 4131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2" name="Oval 4132"/>
          <p:cNvSpPr>
            <a:spLocks noChangeArrowheads="1"/>
          </p:cNvSpPr>
          <p:nvPr/>
        </p:nvSpPr>
        <p:spPr bwMode="auto">
          <a:xfrm>
            <a:off x="3886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3" name="Oval 4133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4" name="Oval 4134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5" name="Oval 4135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6" name="Oval 4136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7" name="Oval 4137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8" name="Oval 4138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499" name="Oval 4139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0" name="Oval 4140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1" name="Oval 4141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2" name="Oval 4142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3" name="Oval 4143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4" name="Oval 4144"/>
          <p:cNvSpPr>
            <a:spLocks noChangeArrowheads="1"/>
          </p:cNvSpPr>
          <p:nvPr/>
        </p:nvSpPr>
        <p:spPr bwMode="auto">
          <a:xfrm>
            <a:off x="3505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5" name="Oval 4145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6" name="Oval 4146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7" name="Oval 4147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8" name="Oval 4148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09" name="Oval 4149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0" name="Oval 4150"/>
          <p:cNvSpPr>
            <a:spLocks noChangeArrowheads="1"/>
          </p:cNvSpPr>
          <p:nvPr/>
        </p:nvSpPr>
        <p:spPr bwMode="auto">
          <a:xfrm>
            <a:off x="4114800" y="4876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1" name="Oval 4151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2" name="Oval 4152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3" name="Oval 4153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4" name="Oval 4154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5" name="Oval 4155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6" name="Oval 4156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7" name="Oval 4157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8" name="Oval 4158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19" name="Oval 4159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0" name="Oval 4160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1" name="Oval 4161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2" name="Oval 4162"/>
          <p:cNvSpPr>
            <a:spLocks noChangeArrowheads="1"/>
          </p:cNvSpPr>
          <p:nvPr/>
        </p:nvSpPr>
        <p:spPr bwMode="auto">
          <a:xfrm>
            <a:off x="41148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3" name="Oval 4163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4" name="Oval 4164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5" name="Oval 4165"/>
          <p:cNvSpPr>
            <a:spLocks noChangeArrowheads="1"/>
          </p:cNvSpPr>
          <p:nvPr/>
        </p:nvSpPr>
        <p:spPr bwMode="auto">
          <a:xfrm>
            <a:off x="35814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6" name="Oval 4166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7" name="Oval 4167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8" name="Oval 4168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29" name="Oval 4169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0" name="Oval 4170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1" name="Oval 4171"/>
          <p:cNvSpPr>
            <a:spLocks noChangeArrowheads="1"/>
          </p:cNvSpPr>
          <p:nvPr/>
        </p:nvSpPr>
        <p:spPr bwMode="auto">
          <a:xfrm>
            <a:off x="41148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2" name="Oval 4172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3" name="Oval 4173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4" name="Oval 4174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5" name="Oval 4175"/>
          <p:cNvSpPr>
            <a:spLocks noChangeArrowheads="1"/>
          </p:cNvSpPr>
          <p:nvPr/>
        </p:nvSpPr>
        <p:spPr bwMode="auto">
          <a:xfrm>
            <a:off x="3505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6" name="Oval 4176"/>
          <p:cNvSpPr>
            <a:spLocks noChangeArrowheads="1"/>
          </p:cNvSpPr>
          <p:nvPr/>
        </p:nvSpPr>
        <p:spPr bwMode="auto">
          <a:xfrm>
            <a:off x="3581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7" name="Oval 4177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8" name="Oval 4178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39" name="Oval 4179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0" name="Oval 4180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1" name="Oval 4181"/>
          <p:cNvSpPr>
            <a:spLocks noChangeArrowheads="1"/>
          </p:cNvSpPr>
          <p:nvPr/>
        </p:nvSpPr>
        <p:spPr bwMode="auto">
          <a:xfrm>
            <a:off x="3505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2" name="Oval 4182"/>
          <p:cNvSpPr>
            <a:spLocks noChangeArrowheads="1"/>
          </p:cNvSpPr>
          <p:nvPr/>
        </p:nvSpPr>
        <p:spPr bwMode="auto">
          <a:xfrm>
            <a:off x="35814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3" name="Oval 4183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4" name="Oval 4184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5" name="Oval 4185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6" name="Oval 4186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7" name="Oval 4187"/>
          <p:cNvSpPr>
            <a:spLocks noChangeArrowheads="1"/>
          </p:cNvSpPr>
          <p:nvPr/>
        </p:nvSpPr>
        <p:spPr bwMode="auto">
          <a:xfrm>
            <a:off x="36576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8" name="Oval 4188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49" name="Oval 4189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0" name="Oval 4190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1" name="Oval 4191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2" name="Oval 4192"/>
          <p:cNvSpPr>
            <a:spLocks noChangeArrowheads="1"/>
          </p:cNvSpPr>
          <p:nvPr/>
        </p:nvSpPr>
        <p:spPr bwMode="auto">
          <a:xfrm>
            <a:off x="4114800" y="4876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3" name="Oval 4193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4" name="Oval 4194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5" name="Oval 4195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6" name="Oval 4196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7" name="Oval 4197"/>
          <p:cNvSpPr>
            <a:spLocks noChangeArrowheads="1"/>
          </p:cNvSpPr>
          <p:nvPr/>
        </p:nvSpPr>
        <p:spPr bwMode="auto">
          <a:xfrm>
            <a:off x="4114800" y="4876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8" name="Oval 4198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59" name="Oval 4199"/>
          <p:cNvSpPr>
            <a:spLocks noChangeArrowheads="1"/>
          </p:cNvSpPr>
          <p:nvPr/>
        </p:nvSpPr>
        <p:spPr bwMode="auto">
          <a:xfrm>
            <a:off x="41148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0" name="Oval 4200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1" name="Oval 4201"/>
          <p:cNvSpPr>
            <a:spLocks noChangeArrowheads="1"/>
          </p:cNvSpPr>
          <p:nvPr/>
        </p:nvSpPr>
        <p:spPr bwMode="auto">
          <a:xfrm>
            <a:off x="4267200" y="5029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2" name="Oval 4202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3" name="Oval 4203"/>
          <p:cNvSpPr>
            <a:spLocks noChangeArrowheads="1"/>
          </p:cNvSpPr>
          <p:nvPr/>
        </p:nvSpPr>
        <p:spPr bwMode="auto">
          <a:xfrm>
            <a:off x="41148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4" name="Oval 4204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5" name="Oval 4205"/>
          <p:cNvSpPr>
            <a:spLocks noChangeArrowheads="1"/>
          </p:cNvSpPr>
          <p:nvPr/>
        </p:nvSpPr>
        <p:spPr bwMode="auto">
          <a:xfrm>
            <a:off x="4191000" y="5181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6" name="Oval 4206"/>
          <p:cNvSpPr>
            <a:spLocks noChangeArrowheads="1"/>
          </p:cNvSpPr>
          <p:nvPr/>
        </p:nvSpPr>
        <p:spPr bwMode="auto">
          <a:xfrm>
            <a:off x="41148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7" name="Oval 4207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8" name="Oval 4208"/>
          <p:cNvSpPr>
            <a:spLocks noChangeArrowheads="1"/>
          </p:cNvSpPr>
          <p:nvPr/>
        </p:nvSpPr>
        <p:spPr bwMode="auto">
          <a:xfrm>
            <a:off x="41148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69" name="Oval 4209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0" name="Oval 4210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1" name="Oval 4211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2" name="Oval 4212"/>
          <p:cNvSpPr>
            <a:spLocks noChangeArrowheads="1"/>
          </p:cNvSpPr>
          <p:nvPr/>
        </p:nvSpPr>
        <p:spPr bwMode="auto">
          <a:xfrm>
            <a:off x="42672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3" name="Oval 4213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4" name="Oval 4214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5" name="Oval 4215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6" name="Oval 4216"/>
          <p:cNvSpPr>
            <a:spLocks noChangeArrowheads="1"/>
          </p:cNvSpPr>
          <p:nvPr/>
        </p:nvSpPr>
        <p:spPr bwMode="auto">
          <a:xfrm>
            <a:off x="41910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7" name="Oval 4217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8" name="Oval 4218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79" name="Oval 4219"/>
          <p:cNvSpPr>
            <a:spLocks noChangeArrowheads="1"/>
          </p:cNvSpPr>
          <p:nvPr/>
        </p:nvSpPr>
        <p:spPr bwMode="auto">
          <a:xfrm>
            <a:off x="41148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0" name="Oval 4220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1" name="Oval 4221"/>
          <p:cNvSpPr>
            <a:spLocks noChangeArrowheads="1"/>
          </p:cNvSpPr>
          <p:nvPr/>
        </p:nvSpPr>
        <p:spPr bwMode="auto">
          <a:xfrm>
            <a:off x="42672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2" name="Oval 4222"/>
          <p:cNvSpPr>
            <a:spLocks noChangeArrowheads="1"/>
          </p:cNvSpPr>
          <p:nvPr/>
        </p:nvSpPr>
        <p:spPr bwMode="auto">
          <a:xfrm>
            <a:off x="41910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3" name="Oval 4223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4" name="Oval 4224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5" name="Oval 4225"/>
          <p:cNvSpPr>
            <a:spLocks noChangeArrowheads="1"/>
          </p:cNvSpPr>
          <p:nvPr/>
        </p:nvSpPr>
        <p:spPr bwMode="auto">
          <a:xfrm>
            <a:off x="39624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6" name="Oval 4226"/>
          <p:cNvSpPr>
            <a:spLocks noChangeArrowheads="1"/>
          </p:cNvSpPr>
          <p:nvPr/>
        </p:nvSpPr>
        <p:spPr bwMode="auto">
          <a:xfrm>
            <a:off x="41910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7" name="Oval 4227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8" name="Oval 4228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89" name="Oval 4229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0" name="Oval 4230"/>
          <p:cNvSpPr>
            <a:spLocks noChangeArrowheads="1"/>
          </p:cNvSpPr>
          <p:nvPr/>
        </p:nvSpPr>
        <p:spPr bwMode="auto">
          <a:xfrm>
            <a:off x="39624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1" name="Oval 4231"/>
          <p:cNvSpPr>
            <a:spLocks noChangeArrowheads="1"/>
          </p:cNvSpPr>
          <p:nvPr/>
        </p:nvSpPr>
        <p:spPr bwMode="auto">
          <a:xfrm>
            <a:off x="41910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2" name="Oval 4232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3" name="Oval 4233"/>
          <p:cNvSpPr>
            <a:spLocks noChangeArrowheads="1"/>
          </p:cNvSpPr>
          <p:nvPr/>
        </p:nvSpPr>
        <p:spPr bwMode="auto">
          <a:xfrm>
            <a:off x="4114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4" name="Oval 4234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5" name="Oval 4235"/>
          <p:cNvSpPr>
            <a:spLocks noChangeArrowheads="1"/>
          </p:cNvSpPr>
          <p:nvPr/>
        </p:nvSpPr>
        <p:spPr bwMode="auto">
          <a:xfrm>
            <a:off x="38100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6" name="Oval 4236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7" name="Oval 4237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8" name="Oval 4238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599" name="Oval 4239"/>
          <p:cNvSpPr>
            <a:spLocks noChangeArrowheads="1"/>
          </p:cNvSpPr>
          <p:nvPr/>
        </p:nvSpPr>
        <p:spPr bwMode="auto">
          <a:xfrm>
            <a:off x="3810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0" name="Oval 4240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1" name="Oval 4241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2" name="Oval 4242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3" name="Oval 4243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4" name="Oval 4244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5" name="Oval 4245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6" name="Oval 4246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7" name="Oval 4247"/>
          <p:cNvSpPr>
            <a:spLocks noChangeArrowheads="1"/>
          </p:cNvSpPr>
          <p:nvPr/>
        </p:nvSpPr>
        <p:spPr bwMode="auto">
          <a:xfrm>
            <a:off x="37338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8" name="Oval 4248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09" name="Oval 4249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0" name="Oval 4250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1" name="Oval 4251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2" name="Oval 4252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3" name="Oval 4253"/>
          <p:cNvSpPr>
            <a:spLocks noChangeArrowheads="1"/>
          </p:cNvSpPr>
          <p:nvPr/>
        </p:nvSpPr>
        <p:spPr bwMode="auto">
          <a:xfrm>
            <a:off x="4343400" y="4495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4" name="Oval 4254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5" name="Oval 4255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6" name="Oval 4256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7" name="Oval 4257"/>
          <p:cNvSpPr>
            <a:spLocks noChangeArrowheads="1"/>
          </p:cNvSpPr>
          <p:nvPr/>
        </p:nvSpPr>
        <p:spPr bwMode="auto">
          <a:xfrm>
            <a:off x="40386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8" name="Oval 4258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19" name="Oval 4259"/>
          <p:cNvSpPr>
            <a:spLocks noChangeArrowheads="1"/>
          </p:cNvSpPr>
          <p:nvPr/>
        </p:nvSpPr>
        <p:spPr bwMode="auto">
          <a:xfrm>
            <a:off x="37338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0" name="Oval 4260"/>
          <p:cNvSpPr>
            <a:spLocks noChangeArrowheads="1"/>
          </p:cNvSpPr>
          <p:nvPr/>
        </p:nvSpPr>
        <p:spPr bwMode="auto">
          <a:xfrm>
            <a:off x="3810000" y="2209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1" name="Oval 4261"/>
          <p:cNvSpPr>
            <a:spLocks noChangeArrowheads="1"/>
          </p:cNvSpPr>
          <p:nvPr/>
        </p:nvSpPr>
        <p:spPr bwMode="auto">
          <a:xfrm>
            <a:off x="3429000" y="2438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2" name="Oval 4262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3" name="Oval 4263"/>
          <p:cNvSpPr>
            <a:spLocks noChangeArrowheads="1"/>
          </p:cNvSpPr>
          <p:nvPr/>
        </p:nvSpPr>
        <p:spPr bwMode="auto">
          <a:xfrm>
            <a:off x="3429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4" name="Oval 4264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5" name="Oval 4265"/>
          <p:cNvSpPr>
            <a:spLocks noChangeArrowheads="1"/>
          </p:cNvSpPr>
          <p:nvPr/>
        </p:nvSpPr>
        <p:spPr bwMode="auto">
          <a:xfrm>
            <a:off x="43434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6" name="Oval 4266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7" name="Oval 4267"/>
          <p:cNvSpPr>
            <a:spLocks noChangeArrowheads="1"/>
          </p:cNvSpPr>
          <p:nvPr/>
        </p:nvSpPr>
        <p:spPr bwMode="auto">
          <a:xfrm>
            <a:off x="3429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8" name="Oval 4268"/>
          <p:cNvSpPr>
            <a:spLocks noChangeArrowheads="1"/>
          </p:cNvSpPr>
          <p:nvPr/>
        </p:nvSpPr>
        <p:spPr bwMode="auto">
          <a:xfrm>
            <a:off x="3810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29" name="Oval 4269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0" name="Oval 4270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1" name="Oval 4271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2" name="Oval 4272"/>
          <p:cNvSpPr>
            <a:spLocks noChangeArrowheads="1"/>
          </p:cNvSpPr>
          <p:nvPr/>
        </p:nvSpPr>
        <p:spPr bwMode="auto">
          <a:xfrm>
            <a:off x="3429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3" name="Oval 4273"/>
          <p:cNvSpPr>
            <a:spLocks noChangeArrowheads="1"/>
          </p:cNvSpPr>
          <p:nvPr/>
        </p:nvSpPr>
        <p:spPr bwMode="auto">
          <a:xfrm>
            <a:off x="3810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4" name="Oval 4274"/>
          <p:cNvSpPr>
            <a:spLocks noChangeArrowheads="1"/>
          </p:cNvSpPr>
          <p:nvPr/>
        </p:nvSpPr>
        <p:spPr bwMode="auto">
          <a:xfrm>
            <a:off x="43434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5" name="Oval 4275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6" name="Oval 4276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7" name="Oval 4277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8" name="Oval 4278"/>
          <p:cNvSpPr>
            <a:spLocks noChangeArrowheads="1"/>
          </p:cNvSpPr>
          <p:nvPr/>
        </p:nvSpPr>
        <p:spPr bwMode="auto">
          <a:xfrm>
            <a:off x="37338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39" name="Oval 4279"/>
          <p:cNvSpPr>
            <a:spLocks noChangeArrowheads="1"/>
          </p:cNvSpPr>
          <p:nvPr/>
        </p:nvSpPr>
        <p:spPr bwMode="auto">
          <a:xfrm>
            <a:off x="38100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0" name="Oval 4280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1" name="Oval 4281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2" name="Oval 4282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3" name="Oval 4283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4" name="Oval 4284"/>
          <p:cNvSpPr>
            <a:spLocks noChangeArrowheads="1"/>
          </p:cNvSpPr>
          <p:nvPr/>
        </p:nvSpPr>
        <p:spPr bwMode="auto">
          <a:xfrm>
            <a:off x="37338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5" name="Oval 4285"/>
          <p:cNvSpPr>
            <a:spLocks noChangeArrowheads="1"/>
          </p:cNvSpPr>
          <p:nvPr/>
        </p:nvSpPr>
        <p:spPr bwMode="auto">
          <a:xfrm>
            <a:off x="38100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6" name="Oval 4286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7" name="Oval 4287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8" name="Oval 4288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49" name="Oval 4289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0" name="Oval 4290"/>
          <p:cNvSpPr>
            <a:spLocks noChangeArrowheads="1"/>
          </p:cNvSpPr>
          <p:nvPr/>
        </p:nvSpPr>
        <p:spPr bwMode="auto">
          <a:xfrm>
            <a:off x="3886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1" name="Oval 4291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2" name="Oval 4292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3" name="Oval 4293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4" name="Oval 4294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5" name="Oval 4295"/>
          <p:cNvSpPr>
            <a:spLocks noChangeArrowheads="1"/>
          </p:cNvSpPr>
          <p:nvPr/>
        </p:nvSpPr>
        <p:spPr bwMode="auto">
          <a:xfrm>
            <a:off x="4343400" y="4495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6" name="Oval 4296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7" name="Oval 4297"/>
          <p:cNvSpPr>
            <a:spLocks noChangeArrowheads="1"/>
          </p:cNvSpPr>
          <p:nvPr/>
        </p:nvSpPr>
        <p:spPr bwMode="auto">
          <a:xfrm>
            <a:off x="40386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8" name="Oval 4298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59" name="Oval 4299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0" name="Oval 4300"/>
          <p:cNvSpPr>
            <a:spLocks noChangeArrowheads="1"/>
          </p:cNvSpPr>
          <p:nvPr/>
        </p:nvSpPr>
        <p:spPr bwMode="auto">
          <a:xfrm>
            <a:off x="4343400" y="44958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1" name="Oval 4301"/>
          <p:cNvSpPr>
            <a:spLocks noChangeArrowheads="1"/>
          </p:cNvSpPr>
          <p:nvPr/>
        </p:nvSpPr>
        <p:spPr bwMode="auto">
          <a:xfrm>
            <a:off x="40386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2" name="Oval 4302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3" name="Oval 4303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4" name="Oval 4304"/>
          <p:cNvSpPr>
            <a:spLocks noChangeArrowheads="1"/>
          </p:cNvSpPr>
          <p:nvPr/>
        </p:nvSpPr>
        <p:spPr bwMode="auto">
          <a:xfrm>
            <a:off x="4495800" y="4648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5" name="Oval 4305"/>
          <p:cNvSpPr>
            <a:spLocks noChangeArrowheads="1"/>
          </p:cNvSpPr>
          <p:nvPr/>
        </p:nvSpPr>
        <p:spPr bwMode="auto">
          <a:xfrm>
            <a:off x="40386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6" name="Oval 4306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7" name="Oval 4307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8" name="Oval 4308"/>
          <p:cNvSpPr>
            <a:spLocks noChangeArrowheads="1"/>
          </p:cNvSpPr>
          <p:nvPr/>
        </p:nvSpPr>
        <p:spPr bwMode="auto">
          <a:xfrm>
            <a:off x="44196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69" name="Oval 430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0" name="Oval 4310"/>
          <p:cNvSpPr>
            <a:spLocks noChangeArrowheads="1"/>
          </p:cNvSpPr>
          <p:nvPr/>
        </p:nvSpPr>
        <p:spPr bwMode="auto">
          <a:xfrm>
            <a:off x="3429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1" name="Oval 4311"/>
          <p:cNvSpPr>
            <a:spLocks noChangeArrowheads="1"/>
          </p:cNvSpPr>
          <p:nvPr/>
        </p:nvSpPr>
        <p:spPr bwMode="auto">
          <a:xfrm>
            <a:off x="43434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2" name="Oval 4312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3" name="Oval 4313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4" name="Oval 4314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5" name="Oval 4315"/>
          <p:cNvSpPr>
            <a:spLocks noChangeArrowheads="1"/>
          </p:cNvSpPr>
          <p:nvPr/>
        </p:nvSpPr>
        <p:spPr bwMode="auto">
          <a:xfrm>
            <a:off x="44958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6" name="Oval 4316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7" name="Oval 4317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8" name="Oval 4318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79" name="Oval 4319"/>
          <p:cNvSpPr>
            <a:spLocks noChangeArrowheads="1"/>
          </p:cNvSpPr>
          <p:nvPr/>
        </p:nvSpPr>
        <p:spPr bwMode="auto">
          <a:xfrm>
            <a:off x="44196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0" name="Oval 4320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1" name="Oval 4321"/>
          <p:cNvSpPr>
            <a:spLocks noChangeArrowheads="1"/>
          </p:cNvSpPr>
          <p:nvPr/>
        </p:nvSpPr>
        <p:spPr bwMode="auto">
          <a:xfrm>
            <a:off x="40386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2" name="Oval 4322"/>
          <p:cNvSpPr>
            <a:spLocks noChangeArrowheads="1"/>
          </p:cNvSpPr>
          <p:nvPr/>
        </p:nvSpPr>
        <p:spPr bwMode="auto">
          <a:xfrm>
            <a:off x="4343400" y="4419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3" name="Oval 4323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4" name="Oval 4324"/>
          <p:cNvSpPr>
            <a:spLocks noChangeArrowheads="1"/>
          </p:cNvSpPr>
          <p:nvPr/>
        </p:nvSpPr>
        <p:spPr bwMode="auto">
          <a:xfrm>
            <a:off x="4495800" y="4648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5" name="Oval 4325"/>
          <p:cNvSpPr>
            <a:spLocks noChangeArrowheads="1"/>
          </p:cNvSpPr>
          <p:nvPr/>
        </p:nvSpPr>
        <p:spPr bwMode="auto">
          <a:xfrm>
            <a:off x="44196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6" name="Oval 4326"/>
          <p:cNvSpPr>
            <a:spLocks noChangeArrowheads="1"/>
          </p:cNvSpPr>
          <p:nvPr/>
        </p:nvSpPr>
        <p:spPr bwMode="auto">
          <a:xfrm>
            <a:off x="44958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7" name="Oval 4327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8" name="Oval 4328"/>
          <p:cNvSpPr>
            <a:spLocks noChangeArrowheads="1"/>
          </p:cNvSpPr>
          <p:nvPr/>
        </p:nvSpPr>
        <p:spPr bwMode="auto">
          <a:xfrm>
            <a:off x="4191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89" name="Oval 4329"/>
          <p:cNvSpPr>
            <a:spLocks noChangeArrowheads="1"/>
          </p:cNvSpPr>
          <p:nvPr/>
        </p:nvSpPr>
        <p:spPr bwMode="auto">
          <a:xfrm>
            <a:off x="44196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0" name="Oval 4330"/>
          <p:cNvSpPr>
            <a:spLocks noChangeArrowheads="1"/>
          </p:cNvSpPr>
          <p:nvPr/>
        </p:nvSpPr>
        <p:spPr bwMode="auto">
          <a:xfrm>
            <a:off x="44958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1" name="Oval 4331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2" name="Oval 4332"/>
          <p:cNvSpPr>
            <a:spLocks noChangeArrowheads="1"/>
          </p:cNvSpPr>
          <p:nvPr/>
        </p:nvSpPr>
        <p:spPr bwMode="auto">
          <a:xfrm>
            <a:off x="4495800" y="4724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3" name="Oval 4333"/>
          <p:cNvSpPr>
            <a:spLocks noChangeArrowheads="1"/>
          </p:cNvSpPr>
          <p:nvPr/>
        </p:nvSpPr>
        <p:spPr bwMode="auto">
          <a:xfrm>
            <a:off x="4191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4" name="Oval 4334"/>
          <p:cNvSpPr>
            <a:spLocks noChangeArrowheads="1"/>
          </p:cNvSpPr>
          <p:nvPr/>
        </p:nvSpPr>
        <p:spPr bwMode="auto">
          <a:xfrm>
            <a:off x="44196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5" name="Oval 4335"/>
          <p:cNvSpPr>
            <a:spLocks noChangeArrowheads="1"/>
          </p:cNvSpPr>
          <p:nvPr/>
        </p:nvSpPr>
        <p:spPr bwMode="auto">
          <a:xfrm>
            <a:off x="44958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6" name="Oval 4336"/>
          <p:cNvSpPr>
            <a:spLocks noChangeArrowheads="1"/>
          </p:cNvSpPr>
          <p:nvPr/>
        </p:nvSpPr>
        <p:spPr bwMode="auto">
          <a:xfrm>
            <a:off x="4343400" y="4572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7" name="Oval 4337"/>
          <p:cNvSpPr>
            <a:spLocks noChangeArrowheads="1"/>
          </p:cNvSpPr>
          <p:nvPr/>
        </p:nvSpPr>
        <p:spPr bwMode="auto">
          <a:xfrm>
            <a:off x="4495800" y="4724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8" name="Oval 4338"/>
          <p:cNvSpPr>
            <a:spLocks noChangeArrowheads="1"/>
          </p:cNvSpPr>
          <p:nvPr/>
        </p:nvSpPr>
        <p:spPr bwMode="auto">
          <a:xfrm>
            <a:off x="4038600" y="4495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699" name="Oval 4339"/>
          <p:cNvSpPr>
            <a:spLocks noChangeArrowheads="1"/>
          </p:cNvSpPr>
          <p:nvPr/>
        </p:nvSpPr>
        <p:spPr bwMode="auto">
          <a:xfrm>
            <a:off x="4495800" y="4724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0" name="Oval 4340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1" name="Oval 4341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2" name="Oval 4342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3" name="Oval 4343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4" name="Oval 4344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5" name="Oval 4345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6" name="Oval 4346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7" name="Oval 4347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8" name="Oval 4348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09" name="Oval 4349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0" name="Oval 4350"/>
          <p:cNvSpPr>
            <a:spLocks noChangeArrowheads="1"/>
          </p:cNvSpPr>
          <p:nvPr/>
        </p:nvSpPr>
        <p:spPr bwMode="auto">
          <a:xfrm>
            <a:off x="3657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1" name="Oval 4351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2" name="Oval 4352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3" name="Oval 4353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4" name="Oval 4354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5" name="Oval 4355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6" name="Oval 4356"/>
          <p:cNvSpPr>
            <a:spLocks noChangeArrowheads="1"/>
          </p:cNvSpPr>
          <p:nvPr/>
        </p:nvSpPr>
        <p:spPr bwMode="auto">
          <a:xfrm>
            <a:off x="4267200" y="5029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7" name="Oval 4357"/>
          <p:cNvSpPr>
            <a:spLocks noChangeArrowheads="1"/>
          </p:cNvSpPr>
          <p:nvPr/>
        </p:nvSpPr>
        <p:spPr bwMode="auto">
          <a:xfrm>
            <a:off x="3810000" y="4800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8" name="Oval 4358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19" name="Oval 4359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0" name="Oval 4360"/>
          <p:cNvSpPr>
            <a:spLocks noChangeArrowheads="1"/>
          </p:cNvSpPr>
          <p:nvPr/>
        </p:nvSpPr>
        <p:spPr bwMode="auto">
          <a:xfrm>
            <a:off x="39624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1" name="Oval 4361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2" name="Oval 4362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3" name="Oval 4363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4" name="Oval 4364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5" name="Oval 4365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6" name="Oval 4366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7" name="Oval 4367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8" name="Oval 4368"/>
          <p:cNvSpPr>
            <a:spLocks noChangeArrowheads="1"/>
          </p:cNvSpPr>
          <p:nvPr/>
        </p:nvSpPr>
        <p:spPr bwMode="auto">
          <a:xfrm>
            <a:off x="42672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29" name="Oval 4369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0" name="Oval 4370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1" name="Oval 4371"/>
          <p:cNvSpPr>
            <a:spLocks noChangeArrowheads="1"/>
          </p:cNvSpPr>
          <p:nvPr/>
        </p:nvSpPr>
        <p:spPr bwMode="auto">
          <a:xfrm>
            <a:off x="37338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2" name="Oval 4372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3" name="Oval 4373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4" name="Oval 4374"/>
          <p:cNvSpPr>
            <a:spLocks noChangeArrowheads="1"/>
          </p:cNvSpPr>
          <p:nvPr/>
        </p:nvSpPr>
        <p:spPr bwMode="auto">
          <a:xfrm>
            <a:off x="3810000" y="4800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5" name="Oval 4375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6" name="Oval 4376"/>
          <p:cNvSpPr>
            <a:spLocks noChangeArrowheads="1"/>
          </p:cNvSpPr>
          <p:nvPr/>
        </p:nvSpPr>
        <p:spPr bwMode="auto">
          <a:xfrm>
            <a:off x="37338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7" name="Oval 4377"/>
          <p:cNvSpPr>
            <a:spLocks noChangeArrowheads="1"/>
          </p:cNvSpPr>
          <p:nvPr/>
        </p:nvSpPr>
        <p:spPr bwMode="auto">
          <a:xfrm>
            <a:off x="42672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8" name="Oval 4378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39" name="Oval 4379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0" name="Oval 4380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1" name="Oval 4381"/>
          <p:cNvSpPr>
            <a:spLocks noChangeArrowheads="1"/>
          </p:cNvSpPr>
          <p:nvPr/>
        </p:nvSpPr>
        <p:spPr bwMode="auto">
          <a:xfrm>
            <a:off x="36576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2" name="Oval 4382"/>
          <p:cNvSpPr>
            <a:spLocks noChangeArrowheads="1"/>
          </p:cNvSpPr>
          <p:nvPr/>
        </p:nvSpPr>
        <p:spPr bwMode="auto">
          <a:xfrm>
            <a:off x="3733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3" name="Oval 4383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4" name="Oval 4384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5" name="Oval 4385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6" name="Oval 4386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7" name="Oval 4387"/>
          <p:cNvSpPr>
            <a:spLocks noChangeArrowheads="1"/>
          </p:cNvSpPr>
          <p:nvPr/>
        </p:nvSpPr>
        <p:spPr bwMode="auto">
          <a:xfrm>
            <a:off x="36576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8" name="Oval 4388"/>
          <p:cNvSpPr>
            <a:spLocks noChangeArrowheads="1"/>
          </p:cNvSpPr>
          <p:nvPr/>
        </p:nvSpPr>
        <p:spPr bwMode="auto">
          <a:xfrm>
            <a:off x="37338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49" name="Oval 4389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0" name="Oval 4390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1" name="Oval 4391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2" name="Oval 4392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3" name="Oval 4393"/>
          <p:cNvSpPr>
            <a:spLocks noChangeArrowheads="1"/>
          </p:cNvSpPr>
          <p:nvPr/>
        </p:nvSpPr>
        <p:spPr bwMode="auto">
          <a:xfrm>
            <a:off x="3810000" y="4876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4" name="Oval 4394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5" name="Oval 4395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6" name="Oval 4396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7" name="Oval 4397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8" name="Oval 4398"/>
          <p:cNvSpPr>
            <a:spLocks noChangeArrowheads="1"/>
          </p:cNvSpPr>
          <p:nvPr/>
        </p:nvSpPr>
        <p:spPr bwMode="auto">
          <a:xfrm>
            <a:off x="4267200" y="5029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59" name="Oval 4399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0" name="Oval 4400"/>
          <p:cNvSpPr>
            <a:spLocks noChangeArrowheads="1"/>
          </p:cNvSpPr>
          <p:nvPr/>
        </p:nvSpPr>
        <p:spPr bwMode="auto">
          <a:xfrm>
            <a:off x="39624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1" name="Oval 4401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2" name="Oval 4402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3" name="Oval 4403"/>
          <p:cNvSpPr>
            <a:spLocks noChangeArrowheads="1"/>
          </p:cNvSpPr>
          <p:nvPr/>
        </p:nvSpPr>
        <p:spPr bwMode="auto">
          <a:xfrm>
            <a:off x="4267200" y="50292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4" name="Oval 4404"/>
          <p:cNvSpPr>
            <a:spLocks noChangeArrowheads="1"/>
          </p:cNvSpPr>
          <p:nvPr/>
        </p:nvSpPr>
        <p:spPr bwMode="auto">
          <a:xfrm>
            <a:off x="39624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5" name="Oval 4405"/>
          <p:cNvSpPr>
            <a:spLocks noChangeArrowheads="1"/>
          </p:cNvSpPr>
          <p:nvPr/>
        </p:nvSpPr>
        <p:spPr bwMode="auto">
          <a:xfrm>
            <a:off x="42672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6" name="Oval 4406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7" name="Oval 4407"/>
          <p:cNvSpPr>
            <a:spLocks noChangeArrowheads="1"/>
          </p:cNvSpPr>
          <p:nvPr/>
        </p:nvSpPr>
        <p:spPr bwMode="auto">
          <a:xfrm>
            <a:off x="4419600" y="51816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8" name="Oval 4408"/>
          <p:cNvSpPr>
            <a:spLocks noChangeArrowheads="1"/>
          </p:cNvSpPr>
          <p:nvPr/>
        </p:nvSpPr>
        <p:spPr bwMode="auto">
          <a:xfrm>
            <a:off x="39624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69" name="Oval 4409"/>
          <p:cNvSpPr>
            <a:spLocks noChangeArrowheads="1"/>
          </p:cNvSpPr>
          <p:nvPr/>
        </p:nvSpPr>
        <p:spPr bwMode="auto">
          <a:xfrm>
            <a:off x="4267200" y="4953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0" name="Oval 4410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1" name="Oval 4411"/>
          <p:cNvSpPr>
            <a:spLocks noChangeArrowheads="1"/>
          </p:cNvSpPr>
          <p:nvPr/>
        </p:nvSpPr>
        <p:spPr bwMode="auto">
          <a:xfrm>
            <a:off x="4343400" y="53340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2" name="Oval 4412"/>
          <p:cNvSpPr>
            <a:spLocks noChangeArrowheads="1"/>
          </p:cNvSpPr>
          <p:nvPr/>
        </p:nvSpPr>
        <p:spPr bwMode="auto">
          <a:xfrm>
            <a:off x="4267200" y="5105400"/>
            <a:ext cx="76200" cy="762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3" name="Oval 4413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4" name="Oval 4414"/>
          <p:cNvSpPr>
            <a:spLocks noChangeArrowheads="1"/>
          </p:cNvSpPr>
          <p:nvPr/>
        </p:nvSpPr>
        <p:spPr bwMode="auto">
          <a:xfrm>
            <a:off x="42672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5" name="Oval 4415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6" name="Oval 4416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7" name="Oval 4417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8" name="Oval 4418"/>
          <p:cNvSpPr>
            <a:spLocks noChangeArrowheads="1"/>
          </p:cNvSpPr>
          <p:nvPr/>
        </p:nvSpPr>
        <p:spPr bwMode="auto">
          <a:xfrm>
            <a:off x="44196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79" name="Oval 4419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0" name="Oval 4420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1" name="Oval 4421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2" name="Oval 4422"/>
          <p:cNvSpPr>
            <a:spLocks noChangeArrowheads="1"/>
          </p:cNvSpPr>
          <p:nvPr/>
        </p:nvSpPr>
        <p:spPr bwMode="auto">
          <a:xfrm>
            <a:off x="43434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3" name="Oval 4423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4" name="Oval 4424"/>
          <p:cNvSpPr>
            <a:spLocks noChangeArrowheads="1"/>
          </p:cNvSpPr>
          <p:nvPr/>
        </p:nvSpPr>
        <p:spPr bwMode="auto">
          <a:xfrm>
            <a:off x="39624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5" name="Oval 4425"/>
          <p:cNvSpPr>
            <a:spLocks noChangeArrowheads="1"/>
          </p:cNvSpPr>
          <p:nvPr/>
        </p:nvSpPr>
        <p:spPr bwMode="auto">
          <a:xfrm>
            <a:off x="4267200" y="4953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6" name="Oval 4426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7" name="Oval 4427"/>
          <p:cNvSpPr>
            <a:spLocks noChangeArrowheads="1"/>
          </p:cNvSpPr>
          <p:nvPr/>
        </p:nvSpPr>
        <p:spPr bwMode="auto">
          <a:xfrm>
            <a:off x="4419600" y="51816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8" name="Oval 4428"/>
          <p:cNvSpPr>
            <a:spLocks noChangeArrowheads="1"/>
          </p:cNvSpPr>
          <p:nvPr/>
        </p:nvSpPr>
        <p:spPr bwMode="auto">
          <a:xfrm>
            <a:off x="43434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89" name="Oval 4429"/>
          <p:cNvSpPr>
            <a:spLocks noChangeArrowheads="1"/>
          </p:cNvSpPr>
          <p:nvPr/>
        </p:nvSpPr>
        <p:spPr bwMode="auto">
          <a:xfrm>
            <a:off x="44196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0" name="Oval 4430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1" name="Oval 4431"/>
          <p:cNvSpPr>
            <a:spLocks noChangeArrowheads="1"/>
          </p:cNvSpPr>
          <p:nvPr/>
        </p:nvSpPr>
        <p:spPr bwMode="auto">
          <a:xfrm>
            <a:off x="41148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2" name="Oval 4432"/>
          <p:cNvSpPr>
            <a:spLocks noChangeArrowheads="1"/>
          </p:cNvSpPr>
          <p:nvPr/>
        </p:nvSpPr>
        <p:spPr bwMode="auto">
          <a:xfrm>
            <a:off x="43434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3" name="Oval 4433"/>
          <p:cNvSpPr>
            <a:spLocks noChangeArrowheads="1"/>
          </p:cNvSpPr>
          <p:nvPr/>
        </p:nvSpPr>
        <p:spPr bwMode="auto">
          <a:xfrm>
            <a:off x="44196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4" name="Oval 4434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5" name="Oval 4435"/>
          <p:cNvSpPr>
            <a:spLocks noChangeArrowheads="1"/>
          </p:cNvSpPr>
          <p:nvPr/>
        </p:nvSpPr>
        <p:spPr bwMode="auto">
          <a:xfrm>
            <a:off x="4419600" y="5257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6" name="Oval 4436"/>
          <p:cNvSpPr>
            <a:spLocks noChangeArrowheads="1"/>
          </p:cNvSpPr>
          <p:nvPr/>
        </p:nvSpPr>
        <p:spPr bwMode="auto">
          <a:xfrm>
            <a:off x="41148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7" name="Oval 4437"/>
          <p:cNvSpPr>
            <a:spLocks noChangeArrowheads="1"/>
          </p:cNvSpPr>
          <p:nvPr/>
        </p:nvSpPr>
        <p:spPr bwMode="auto">
          <a:xfrm>
            <a:off x="4343400" y="53340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8" name="Oval 4438"/>
          <p:cNvSpPr>
            <a:spLocks noChangeArrowheads="1"/>
          </p:cNvSpPr>
          <p:nvPr/>
        </p:nvSpPr>
        <p:spPr bwMode="auto">
          <a:xfrm>
            <a:off x="44196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799" name="Oval 4439"/>
          <p:cNvSpPr>
            <a:spLocks noChangeArrowheads="1"/>
          </p:cNvSpPr>
          <p:nvPr/>
        </p:nvSpPr>
        <p:spPr bwMode="auto">
          <a:xfrm>
            <a:off x="4267200" y="51054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0" name="Oval 4440"/>
          <p:cNvSpPr>
            <a:spLocks noChangeArrowheads="1"/>
          </p:cNvSpPr>
          <p:nvPr/>
        </p:nvSpPr>
        <p:spPr bwMode="auto">
          <a:xfrm>
            <a:off x="4419600" y="5257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1" name="Oval 4441"/>
          <p:cNvSpPr>
            <a:spLocks noChangeArrowheads="1"/>
          </p:cNvSpPr>
          <p:nvPr/>
        </p:nvSpPr>
        <p:spPr bwMode="auto">
          <a:xfrm>
            <a:off x="3962400" y="50292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2" name="Oval 4442"/>
          <p:cNvSpPr>
            <a:spLocks noChangeArrowheads="1"/>
          </p:cNvSpPr>
          <p:nvPr/>
        </p:nvSpPr>
        <p:spPr bwMode="auto">
          <a:xfrm>
            <a:off x="4419600" y="5257800"/>
            <a:ext cx="76200" cy="74613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3" name="Oval 4443"/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4" name="Oval 4444"/>
          <p:cNvSpPr>
            <a:spLocks noChangeArrowheads="1"/>
          </p:cNvSpPr>
          <p:nvPr/>
        </p:nvSpPr>
        <p:spPr bwMode="auto">
          <a:xfrm>
            <a:off x="1752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5" name="Oval 4445"/>
          <p:cNvSpPr>
            <a:spLocks noChangeArrowheads="1"/>
          </p:cNvSpPr>
          <p:nvPr/>
        </p:nvSpPr>
        <p:spPr bwMode="auto">
          <a:xfrm>
            <a:off x="1981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6" name="Oval 4446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7" name="Oval 4447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8" name="Oval 4448"/>
          <p:cNvSpPr>
            <a:spLocks noChangeArrowheads="1"/>
          </p:cNvSpPr>
          <p:nvPr/>
        </p:nvSpPr>
        <p:spPr bwMode="auto">
          <a:xfrm>
            <a:off x="22098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09" name="Oval 4449"/>
          <p:cNvSpPr>
            <a:spLocks noChangeArrowheads="1"/>
          </p:cNvSpPr>
          <p:nvPr/>
        </p:nvSpPr>
        <p:spPr bwMode="auto">
          <a:xfrm>
            <a:off x="2133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0" name="Oval 4450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1" name="Oval 4451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2" name="Oval 4452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3" name="Oval 4453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4" name="Oval 4454"/>
          <p:cNvSpPr>
            <a:spLocks noChangeArrowheads="1"/>
          </p:cNvSpPr>
          <p:nvPr/>
        </p:nvSpPr>
        <p:spPr bwMode="auto">
          <a:xfrm>
            <a:off x="2133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5" name="Oval 4455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6" name="Oval 4456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7" name="Oval 4457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8" name="Oval 4458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19" name="Oval 4459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0" name="Oval 4460"/>
          <p:cNvSpPr>
            <a:spLocks noChangeArrowheads="1"/>
          </p:cNvSpPr>
          <p:nvPr/>
        </p:nvSpPr>
        <p:spPr bwMode="auto">
          <a:xfrm>
            <a:off x="2133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1" name="Oval 4461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2" name="Oval 4462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3" name="Oval 4463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4" name="Oval 4464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5" name="Oval 4465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6" name="Oval 4466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7" name="Oval 4467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8" name="Oval 4468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29" name="Oval 4469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0" name="Oval 4470"/>
          <p:cNvSpPr>
            <a:spLocks noChangeArrowheads="1"/>
          </p:cNvSpPr>
          <p:nvPr/>
        </p:nvSpPr>
        <p:spPr bwMode="auto">
          <a:xfrm>
            <a:off x="2133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1" name="Oval 4471"/>
          <p:cNvSpPr>
            <a:spLocks noChangeArrowheads="1"/>
          </p:cNvSpPr>
          <p:nvPr/>
        </p:nvSpPr>
        <p:spPr bwMode="auto">
          <a:xfrm>
            <a:off x="2209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2" name="Oval 4472"/>
          <p:cNvSpPr>
            <a:spLocks noChangeArrowheads="1"/>
          </p:cNvSpPr>
          <p:nvPr/>
        </p:nvSpPr>
        <p:spPr bwMode="auto">
          <a:xfrm>
            <a:off x="19812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3" name="Oval 4473"/>
          <p:cNvSpPr>
            <a:spLocks noChangeArrowheads="1"/>
          </p:cNvSpPr>
          <p:nvPr/>
        </p:nvSpPr>
        <p:spPr bwMode="auto">
          <a:xfrm>
            <a:off x="2057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4" name="Oval 4474"/>
          <p:cNvSpPr>
            <a:spLocks noChangeArrowheads="1"/>
          </p:cNvSpPr>
          <p:nvPr/>
        </p:nvSpPr>
        <p:spPr bwMode="auto">
          <a:xfrm>
            <a:off x="22098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5" name="Oval 4475"/>
          <p:cNvSpPr>
            <a:spLocks noChangeArrowheads="1"/>
          </p:cNvSpPr>
          <p:nvPr/>
        </p:nvSpPr>
        <p:spPr bwMode="auto">
          <a:xfrm>
            <a:off x="21336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6" name="Oval 4476"/>
          <p:cNvSpPr>
            <a:spLocks noChangeArrowheads="1"/>
          </p:cNvSpPr>
          <p:nvPr/>
        </p:nvSpPr>
        <p:spPr bwMode="auto">
          <a:xfrm>
            <a:off x="2209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7" name="Oval 4477"/>
          <p:cNvSpPr>
            <a:spLocks noChangeArrowheads="1"/>
          </p:cNvSpPr>
          <p:nvPr/>
        </p:nvSpPr>
        <p:spPr bwMode="auto">
          <a:xfrm>
            <a:off x="21336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8" name="Oval 4478"/>
          <p:cNvSpPr>
            <a:spLocks noChangeArrowheads="1"/>
          </p:cNvSpPr>
          <p:nvPr/>
        </p:nvSpPr>
        <p:spPr bwMode="auto">
          <a:xfrm>
            <a:off x="2209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39" name="Oval 4479"/>
          <p:cNvSpPr>
            <a:spLocks noChangeArrowheads="1"/>
          </p:cNvSpPr>
          <p:nvPr/>
        </p:nvSpPr>
        <p:spPr bwMode="auto">
          <a:xfrm>
            <a:off x="2438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0" name="Oval 4480"/>
          <p:cNvSpPr>
            <a:spLocks noChangeArrowheads="1"/>
          </p:cNvSpPr>
          <p:nvPr/>
        </p:nvSpPr>
        <p:spPr bwMode="auto">
          <a:xfrm>
            <a:off x="1676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1" name="Oval 4481"/>
          <p:cNvSpPr>
            <a:spLocks noChangeArrowheads="1"/>
          </p:cNvSpPr>
          <p:nvPr/>
        </p:nvSpPr>
        <p:spPr bwMode="auto">
          <a:xfrm>
            <a:off x="19050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2" name="Oval 4482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3" name="Oval 4483"/>
          <p:cNvSpPr>
            <a:spLocks noChangeArrowheads="1"/>
          </p:cNvSpPr>
          <p:nvPr/>
        </p:nvSpPr>
        <p:spPr bwMode="auto">
          <a:xfrm>
            <a:off x="1828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4" name="Oval 4484"/>
          <p:cNvSpPr>
            <a:spLocks noChangeArrowheads="1"/>
          </p:cNvSpPr>
          <p:nvPr/>
        </p:nvSpPr>
        <p:spPr bwMode="auto">
          <a:xfrm>
            <a:off x="2133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5" name="Oval 4485"/>
          <p:cNvSpPr>
            <a:spLocks noChangeArrowheads="1"/>
          </p:cNvSpPr>
          <p:nvPr/>
        </p:nvSpPr>
        <p:spPr bwMode="auto">
          <a:xfrm>
            <a:off x="2057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6" name="Oval 4486"/>
          <p:cNvSpPr>
            <a:spLocks noChangeArrowheads="1"/>
          </p:cNvSpPr>
          <p:nvPr/>
        </p:nvSpPr>
        <p:spPr bwMode="auto">
          <a:xfrm>
            <a:off x="2133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7" name="Oval 4487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8" name="Oval 4488"/>
          <p:cNvSpPr>
            <a:spLocks noChangeArrowheads="1"/>
          </p:cNvSpPr>
          <p:nvPr/>
        </p:nvSpPr>
        <p:spPr bwMode="auto">
          <a:xfrm>
            <a:off x="1752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49" name="Oval 4489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0" name="Oval 4490"/>
          <p:cNvSpPr>
            <a:spLocks noChangeArrowheads="1"/>
          </p:cNvSpPr>
          <p:nvPr/>
        </p:nvSpPr>
        <p:spPr bwMode="auto">
          <a:xfrm>
            <a:off x="2057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1" name="Oval 4491"/>
          <p:cNvSpPr>
            <a:spLocks noChangeArrowheads="1"/>
          </p:cNvSpPr>
          <p:nvPr/>
        </p:nvSpPr>
        <p:spPr bwMode="auto">
          <a:xfrm>
            <a:off x="2133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2" name="Oval 4492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3" name="Oval 4493"/>
          <p:cNvSpPr>
            <a:spLocks noChangeArrowheads="1"/>
          </p:cNvSpPr>
          <p:nvPr/>
        </p:nvSpPr>
        <p:spPr bwMode="auto">
          <a:xfrm>
            <a:off x="2514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4" name="Oval 4494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5" name="Oval 4495"/>
          <p:cNvSpPr>
            <a:spLocks noChangeArrowheads="1"/>
          </p:cNvSpPr>
          <p:nvPr/>
        </p:nvSpPr>
        <p:spPr bwMode="auto">
          <a:xfrm>
            <a:off x="1752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6" name="Oval 4496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7" name="Oval 4497"/>
          <p:cNvSpPr>
            <a:spLocks noChangeArrowheads="1"/>
          </p:cNvSpPr>
          <p:nvPr/>
        </p:nvSpPr>
        <p:spPr bwMode="auto">
          <a:xfrm>
            <a:off x="2057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8" name="Oval 4498"/>
          <p:cNvSpPr>
            <a:spLocks noChangeArrowheads="1"/>
          </p:cNvSpPr>
          <p:nvPr/>
        </p:nvSpPr>
        <p:spPr bwMode="auto">
          <a:xfrm>
            <a:off x="2133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59" name="Oval 4499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0" name="Oval 4500"/>
          <p:cNvSpPr>
            <a:spLocks noChangeArrowheads="1"/>
          </p:cNvSpPr>
          <p:nvPr/>
        </p:nvSpPr>
        <p:spPr bwMode="auto">
          <a:xfrm>
            <a:off x="2514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1" name="Oval 4501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2" name="Oval 4502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3" name="Oval 4503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4" name="Oval 4504"/>
          <p:cNvSpPr>
            <a:spLocks noChangeArrowheads="1"/>
          </p:cNvSpPr>
          <p:nvPr/>
        </p:nvSpPr>
        <p:spPr bwMode="auto">
          <a:xfrm>
            <a:off x="2514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5" name="Oval 4505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6" name="Oval 4506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7" name="Oval 4507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8" name="Oval 4508"/>
          <p:cNvSpPr>
            <a:spLocks noChangeArrowheads="1"/>
          </p:cNvSpPr>
          <p:nvPr/>
        </p:nvSpPr>
        <p:spPr bwMode="auto">
          <a:xfrm>
            <a:off x="2514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69" name="Oval 4509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0" name="Oval 4510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1" name="Oval 4511"/>
          <p:cNvSpPr>
            <a:spLocks noChangeArrowheads="1"/>
          </p:cNvSpPr>
          <p:nvPr/>
        </p:nvSpPr>
        <p:spPr bwMode="auto">
          <a:xfrm>
            <a:off x="2133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2" name="Oval 4512"/>
          <p:cNvSpPr>
            <a:spLocks noChangeArrowheads="1"/>
          </p:cNvSpPr>
          <p:nvPr/>
        </p:nvSpPr>
        <p:spPr bwMode="auto">
          <a:xfrm>
            <a:off x="19050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3" name="Oval 4513"/>
          <p:cNvSpPr>
            <a:spLocks noChangeArrowheads="1"/>
          </p:cNvSpPr>
          <p:nvPr/>
        </p:nvSpPr>
        <p:spPr bwMode="auto">
          <a:xfrm>
            <a:off x="1981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4" name="Oval 4514"/>
          <p:cNvSpPr>
            <a:spLocks noChangeArrowheads="1"/>
          </p:cNvSpPr>
          <p:nvPr/>
        </p:nvSpPr>
        <p:spPr bwMode="auto">
          <a:xfrm>
            <a:off x="25146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5" name="Oval 4515"/>
          <p:cNvSpPr>
            <a:spLocks noChangeArrowheads="1"/>
          </p:cNvSpPr>
          <p:nvPr/>
        </p:nvSpPr>
        <p:spPr bwMode="auto">
          <a:xfrm>
            <a:off x="2133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6" name="Oval 4516"/>
          <p:cNvSpPr>
            <a:spLocks noChangeArrowheads="1"/>
          </p:cNvSpPr>
          <p:nvPr/>
        </p:nvSpPr>
        <p:spPr bwMode="auto">
          <a:xfrm>
            <a:off x="20574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7" name="Oval 4517"/>
          <p:cNvSpPr>
            <a:spLocks noChangeArrowheads="1"/>
          </p:cNvSpPr>
          <p:nvPr/>
        </p:nvSpPr>
        <p:spPr bwMode="auto">
          <a:xfrm>
            <a:off x="2133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8" name="Oval 4518"/>
          <p:cNvSpPr>
            <a:spLocks noChangeArrowheads="1"/>
          </p:cNvSpPr>
          <p:nvPr/>
        </p:nvSpPr>
        <p:spPr bwMode="auto">
          <a:xfrm>
            <a:off x="20574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79" name="Oval 4519"/>
          <p:cNvSpPr>
            <a:spLocks noChangeArrowheads="1"/>
          </p:cNvSpPr>
          <p:nvPr/>
        </p:nvSpPr>
        <p:spPr bwMode="auto">
          <a:xfrm>
            <a:off x="2133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0" name="Oval 4520"/>
          <p:cNvSpPr>
            <a:spLocks noChangeArrowheads="1"/>
          </p:cNvSpPr>
          <p:nvPr/>
        </p:nvSpPr>
        <p:spPr bwMode="auto">
          <a:xfrm>
            <a:off x="2514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1" name="Oval 4521"/>
          <p:cNvSpPr>
            <a:spLocks noChangeArrowheads="1"/>
          </p:cNvSpPr>
          <p:nvPr/>
        </p:nvSpPr>
        <p:spPr bwMode="auto">
          <a:xfrm>
            <a:off x="2514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2" name="Oval 4522"/>
          <p:cNvSpPr>
            <a:spLocks noChangeArrowheads="1"/>
          </p:cNvSpPr>
          <p:nvPr/>
        </p:nvSpPr>
        <p:spPr bwMode="auto">
          <a:xfrm>
            <a:off x="1828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3" name="Oval 4523"/>
          <p:cNvSpPr>
            <a:spLocks noChangeArrowheads="1"/>
          </p:cNvSpPr>
          <p:nvPr/>
        </p:nvSpPr>
        <p:spPr bwMode="auto">
          <a:xfrm>
            <a:off x="1905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4" name="Oval 4524"/>
          <p:cNvSpPr>
            <a:spLocks noChangeArrowheads="1"/>
          </p:cNvSpPr>
          <p:nvPr/>
        </p:nvSpPr>
        <p:spPr bwMode="auto">
          <a:xfrm>
            <a:off x="2133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5" name="Oval 4525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6" name="Oval 4526"/>
          <p:cNvSpPr>
            <a:spLocks noChangeArrowheads="1"/>
          </p:cNvSpPr>
          <p:nvPr/>
        </p:nvSpPr>
        <p:spPr bwMode="auto">
          <a:xfrm>
            <a:off x="2057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7" name="Oval 4527"/>
          <p:cNvSpPr>
            <a:spLocks noChangeArrowheads="1"/>
          </p:cNvSpPr>
          <p:nvPr/>
        </p:nvSpPr>
        <p:spPr bwMode="auto">
          <a:xfrm>
            <a:off x="2362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8" name="Oval 4528"/>
          <p:cNvSpPr>
            <a:spLocks noChangeArrowheads="1"/>
          </p:cNvSpPr>
          <p:nvPr/>
        </p:nvSpPr>
        <p:spPr bwMode="auto">
          <a:xfrm>
            <a:off x="2286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89" name="Oval 4529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0" name="Oval 4530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1" name="Oval 4531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2" name="Oval 4532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3" name="Oval 4533"/>
          <p:cNvSpPr>
            <a:spLocks noChangeArrowheads="1"/>
          </p:cNvSpPr>
          <p:nvPr/>
        </p:nvSpPr>
        <p:spPr bwMode="auto">
          <a:xfrm>
            <a:off x="2286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4" name="Oval 4534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5" name="Oval 4535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6" name="Oval 4536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7" name="Oval 4537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8" name="Oval 4538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899" name="Oval 4539"/>
          <p:cNvSpPr>
            <a:spLocks noChangeArrowheads="1"/>
          </p:cNvSpPr>
          <p:nvPr/>
        </p:nvSpPr>
        <p:spPr bwMode="auto">
          <a:xfrm>
            <a:off x="2286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0" name="Oval 4540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1" name="Oval 4541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2" name="Oval 4542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3" name="Oval 4543"/>
          <p:cNvSpPr>
            <a:spLocks noChangeArrowheads="1"/>
          </p:cNvSpPr>
          <p:nvPr/>
        </p:nvSpPr>
        <p:spPr bwMode="auto">
          <a:xfrm>
            <a:off x="2133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4" name="Oval 4544"/>
          <p:cNvSpPr>
            <a:spLocks noChangeArrowheads="1"/>
          </p:cNvSpPr>
          <p:nvPr/>
        </p:nvSpPr>
        <p:spPr bwMode="auto">
          <a:xfrm>
            <a:off x="2209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5" name="Oval 4545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6" name="Oval 4546"/>
          <p:cNvSpPr>
            <a:spLocks noChangeArrowheads="1"/>
          </p:cNvSpPr>
          <p:nvPr/>
        </p:nvSpPr>
        <p:spPr bwMode="auto">
          <a:xfrm>
            <a:off x="2133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7" name="Oval 4547"/>
          <p:cNvSpPr>
            <a:spLocks noChangeArrowheads="1"/>
          </p:cNvSpPr>
          <p:nvPr/>
        </p:nvSpPr>
        <p:spPr bwMode="auto">
          <a:xfrm>
            <a:off x="2209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8" name="Oval 4548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09" name="Oval 4549"/>
          <p:cNvSpPr>
            <a:spLocks noChangeArrowheads="1"/>
          </p:cNvSpPr>
          <p:nvPr/>
        </p:nvSpPr>
        <p:spPr bwMode="auto">
          <a:xfrm>
            <a:off x="2286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0" name="Oval 4550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1" name="Oval 4551"/>
          <p:cNvSpPr>
            <a:spLocks noChangeArrowheads="1"/>
          </p:cNvSpPr>
          <p:nvPr/>
        </p:nvSpPr>
        <p:spPr bwMode="auto">
          <a:xfrm>
            <a:off x="21336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2" name="Oval 4552"/>
          <p:cNvSpPr>
            <a:spLocks noChangeArrowheads="1"/>
          </p:cNvSpPr>
          <p:nvPr/>
        </p:nvSpPr>
        <p:spPr bwMode="auto">
          <a:xfrm>
            <a:off x="2209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3" name="Oval 4553"/>
          <p:cNvSpPr>
            <a:spLocks noChangeArrowheads="1"/>
          </p:cNvSpPr>
          <p:nvPr/>
        </p:nvSpPr>
        <p:spPr bwMode="auto">
          <a:xfrm>
            <a:off x="23622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4" name="Oval 4554"/>
          <p:cNvSpPr>
            <a:spLocks noChangeArrowheads="1"/>
          </p:cNvSpPr>
          <p:nvPr/>
        </p:nvSpPr>
        <p:spPr bwMode="auto">
          <a:xfrm>
            <a:off x="22860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5" name="Oval 4555"/>
          <p:cNvSpPr>
            <a:spLocks noChangeArrowheads="1"/>
          </p:cNvSpPr>
          <p:nvPr/>
        </p:nvSpPr>
        <p:spPr bwMode="auto">
          <a:xfrm>
            <a:off x="2362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6" name="Oval 4556"/>
          <p:cNvSpPr>
            <a:spLocks noChangeArrowheads="1"/>
          </p:cNvSpPr>
          <p:nvPr/>
        </p:nvSpPr>
        <p:spPr bwMode="auto">
          <a:xfrm>
            <a:off x="22860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7" name="Oval 4557"/>
          <p:cNvSpPr>
            <a:spLocks noChangeArrowheads="1"/>
          </p:cNvSpPr>
          <p:nvPr/>
        </p:nvSpPr>
        <p:spPr bwMode="auto">
          <a:xfrm>
            <a:off x="2362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8" name="Oval 4558"/>
          <p:cNvSpPr>
            <a:spLocks noChangeArrowheads="1"/>
          </p:cNvSpPr>
          <p:nvPr/>
        </p:nvSpPr>
        <p:spPr bwMode="auto">
          <a:xfrm>
            <a:off x="1752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19" name="Oval 4559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0" name="Oval 4560"/>
          <p:cNvSpPr>
            <a:spLocks noChangeArrowheads="1"/>
          </p:cNvSpPr>
          <p:nvPr/>
        </p:nvSpPr>
        <p:spPr bwMode="auto">
          <a:xfrm>
            <a:off x="2057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1" name="Oval 4561"/>
          <p:cNvSpPr>
            <a:spLocks noChangeArrowheads="1"/>
          </p:cNvSpPr>
          <p:nvPr/>
        </p:nvSpPr>
        <p:spPr bwMode="auto">
          <a:xfrm>
            <a:off x="21336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2" name="Oval 4562"/>
          <p:cNvSpPr>
            <a:spLocks noChangeArrowheads="1"/>
          </p:cNvSpPr>
          <p:nvPr/>
        </p:nvSpPr>
        <p:spPr bwMode="auto">
          <a:xfrm>
            <a:off x="1981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3" name="Oval 4563"/>
          <p:cNvSpPr>
            <a:spLocks noChangeArrowheads="1"/>
          </p:cNvSpPr>
          <p:nvPr/>
        </p:nvSpPr>
        <p:spPr bwMode="auto">
          <a:xfrm>
            <a:off x="2286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4" name="Oval 4564"/>
          <p:cNvSpPr>
            <a:spLocks noChangeArrowheads="1"/>
          </p:cNvSpPr>
          <p:nvPr/>
        </p:nvSpPr>
        <p:spPr bwMode="auto">
          <a:xfrm>
            <a:off x="2209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5" name="Oval 4565"/>
          <p:cNvSpPr>
            <a:spLocks noChangeArrowheads="1"/>
          </p:cNvSpPr>
          <p:nvPr/>
        </p:nvSpPr>
        <p:spPr bwMode="auto">
          <a:xfrm>
            <a:off x="2286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6" name="Oval 4566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7" name="Oval 4567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8" name="Oval 4568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29" name="Oval 4569"/>
          <p:cNvSpPr>
            <a:spLocks noChangeArrowheads="1"/>
          </p:cNvSpPr>
          <p:nvPr/>
        </p:nvSpPr>
        <p:spPr bwMode="auto">
          <a:xfrm>
            <a:off x="2209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0" name="Oval 4570"/>
          <p:cNvSpPr>
            <a:spLocks noChangeArrowheads="1"/>
          </p:cNvSpPr>
          <p:nvPr/>
        </p:nvSpPr>
        <p:spPr bwMode="auto">
          <a:xfrm>
            <a:off x="2286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1" name="Oval 4571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2" name="Oval 4572"/>
          <p:cNvSpPr>
            <a:spLocks noChangeArrowheads="1"/>
          </p:cNvSpPr>
          <p:nvPr/>
        </p:nvSpPr>
        <p:spPr bwMode="auto">
          <a:xfrm>
            <a:off x="2667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3" name="Oval 4573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4" name="Oval 4574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5" name="Oval 4575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6" name="Oval 4576"/>
          <p:cNvSpPr>
            <a:spLocks noChangeArrowheads="1"/>
          </p:cNvSpPr>
          <p:nvPr/>
        </p:nvSpPr>
        <p:spPr bwMode="auto">
          <a:xfrm>
            <a:off x="2209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7" name="Oval 4577"/>
          <p:cNvSpPr>
            <a:spLocks noChangeArrowheads="1"/>
          </p:cNvSpPr>
          <p:nvPr/>
        </p:nvSpPr>
        <p:spPr bwMode="auto">
          <a:xfrm>
            <a:off x="2286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8" name="Oval 4578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39" name="Oval 4579"/>
          <p:cNvSpPr>
            <a:spLocks noChangeArrowheads="1"/>
          </p:cNvSpPr>
          <p:nvPr/>
        </p:nvSpPr>
        <p:spPr bwMode="auto">
          <a:xfrm>
            <a:off x="2667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0" name="Oval 4580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1" name="Oval 4581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2" name="Oval 4582"/>
          <p:cNvSpPr>
            <a:spLocks noChangeArrowheads="1"/>
          </p:cNvSpPr>
          <p:nvPr/>
        </p:nvSpPr>
        <p:spPr bwMode="auto">
          <a:xfrm>
            <a:off x="2133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3" name="Oval 4583"/>
          <p:cNvSpPr>
            <a:spLocks noChangeArrowheads="1"/>
          </p:cNvSpPr>
          <p:nvPr/>
        </p:nvSpPr>
        <p:spPr bwMode="auto">
          <a:xfrm>
            <a:off x="2667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4" name="Oval 4584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5" name="Oval 4585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6" name="Oval 4586"/>
          <p:cNvSpPr>
            <a:spLocks noChangeArrowheads="1"/>
          </p:cNvSpPr>
          <p:nvPr/>
        </p:nvSpPr>
        <p:spPr bwMode="auto">
          <a:xfrm>
            <a:off x="2133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7" name="Oval 4587"/>
          <p:cNvSpPr>
            <a:spLocks noChangeArrowheads="1"/>
          </p:cNvSpPr>
          <p:nvPr/>
        </p:nvSpPr>
        <p:spPr bwMode="auto">
          <a:xfrm>
            <a:off x="2667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8" name="Oval 4588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49" name="Oval 4589"/>
          <p:cNvSpPr>
            <a:spLocks noChangeArrowheads="1"/>
          </p:cNvSpPr>
          <p:nvPr/>
        </p:nvSpPr>
        <p:spPr bwMode="auto">
          <a:xfrm>
            <a:off x="22098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0" name="Oval 4590"/>
          <p:cNvSpPr>
            <a:spLocks noChangeArrowheads="1"/>
          </p:cNvSpPr>
          <p:nvPr/>
        </p:nvSpPr>
        <p:spPr bwMode="auto">
          <a:xfrm>
            <a:off x="2286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1" name="Oval 4591"/>
          <p:cNvSpPr>
            <a:spLocks noChangeArrowheads="1"/>
          </p:cNvSpPr>
          <p:nvPr/>
        </p:nvSpPr>
        <p:spPr bwMode="auto">
          <a:xfrm>
            <a:off x="20574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2" name="Oval 4592"/>
          <p:cNvSpPr>
            <a:spLocks noChangeArrowheads="1"/>
          </p:cNvSpPr>
          <p:nvPr/>
        </p:nvSpPr>
        <p:spPr bwMode="auto">
          <a:xfrm>
            <a:off x="2133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3" name="Oval 4593"/>
          <p:cNvSpPr>
            <a:spLocks noChangeArrowheads="1"/>
          </p:cNvSpPr>
          <p:nvPr/>
        </p:nvSpPr>
        <p:spPr bwMode="auto">
          <a:xfrm>
            <a:off x="26670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4" name="Oval 4594"/>
          <p:cNvSpPr>
            <a:spLocks noChangeArrowheads="1"/>
          </p:cNvSpPr>
          <p:nvPr/>
        </p:nvSpPr>
        <p:spPr bwMode="auto">
          <a:xfrm>
            <a:off x="2286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5" name="Oval 4595"/>
          <p:cNvSpPr>
            <a:spLocks noChangeArrowheads="1"/>
          </p:cNvSpPr>
          <p:nvPr/>
        </p:nvSpPr>
        <p:spPr bwMode="auto">
          <a:xfrm>
            <a:off x="2209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6" name="Oval 4596"/>
          <p:cNvSpPr>
            <a:spLocks noChangeArrowheads="1"/>
          </p:cNvSpPr>
          <p:nvPr/>
        </p:nvSpPr>
        <p:spPr bwMode="auto">
          <a:xfrm>
            <a:off x="2286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7" name="Oval 4597"/>
          <p:cNvSpPr>
            <a:spLocks noChangeArrowheads="1"/>
          </p:cNvSpPr>
          <p:nvPr/>
        </p:nvSpPr>
        <p:spPr bwMode="auto">
          <a:xfrm>
            <a:off x="2209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8" name="Oval 4598"/>
          <p:cNvSpPr>
            <a:spLocks noChangeArrowheads="1"/>
          </p:cNvSpPr>
          <p:nvPr/>
        </p:nvSpPr>
        <p:spPr bwMode="auto">
          <a:xfrm>
            <a:off x="2286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59" name="Oval 4599"/>
          <p:cNvSpPr>
            <a:spLocks noChangeArrowheads="1"/>
          </p:cNvSpPr>
          <p:nvPr/>
        </p:nvSpPr>
        <p:spPr bwMode="auto">
          <a:xfrm>
            <a:off x="2667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0" name="Oval 4600"/>
          <p:cNvSpPr>
            <a:spLocks noChangeArrowheads="1"/>
          </p:cNvSpPr>
          <p:nvPr/>
        </p:nvSpPr>
        <p:spPr bwMode="auto">
          <a:xfrm>
            <a:off x="2667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1" name="Oval 4601"/>
          <p:cNvSpPr>
            <a:spLocks noChangeArrowheads="1"/>
          </p:cNvSpPr>
          <p:nvPr/>
        </p:nvSpPr>
        <p:spPr bwMode="auto">
          <a:xfrm>
            <a:off x="1981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2" name="Oval 4602"/>
          <p:cNvSpPr>
            <a:spLocks noChangeArrowheads="1"/>
          </p:cNvSpPr>
          <p:nvPr/>
        </p:nvSpPr>
        <p:spPr bwMode="auto">
          <a:xfrm>
            <a:off x="2057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3" name="Oval 4603"/>
          <p:cNvSpPr>
            <a:spLocks noChangeArrowheads="1"/>
          </p:cNvSpPr>
          <p:nvPr/>
        </p:nvSpPr>
        <p:spPr bwMode="auto">
          <a:xfrm>
            <a:off x="2286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4" name="Oval 4604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5" name="Oval 4605"/>
          <p:cNvSpPr>
            <a:spLocks noChangeArrowheads="1"/>
          </p:cNvSpPr>
          <p:nvPr/>
        </p:nvSpPr>
        <p:spPr bwMode="auto">
          <a:xfrm>
            <a:off x="2209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6" name="Oval 4606"/>
          <p:cNvSpPr>
            <a:spLocks noChangeArrowheads="1"/>
          </p:cNvSpPr>
          <p:nvPr/>
        </p:nvSpPr>
        <p:spPr bwMode="auto">
          <a:xfrm>
            <a:off x="25146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7" name="Oval 4607"/>
          <p:cNvSpPr>
            <a:spLocks noChangeArrowheads="1"/>
          </p:cNvSpPr>
          <p:nvPr/>
        </p:nvSpPr>
        <p:spPr bwMode="auto">
          <a:xfrm>
            <a:off x="2438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8" name="Oval 4608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69" name="Oval 4609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0" name="Oval 4610"/>
          <p:cNvSpPr>
            <a:spLocks noChangeArrowheads="1"/>
          </p:cNvSpPr>
          <p:nvPr/>
        </p:nvSpPr>
        <p:spPr bwMode="auto">
          <a:xfrm>
            <a:off x="2133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1" name="Oval 4611"/>
          <p:cNvSpPr>
            <a:spLocks noChangeArrowheads="1"/>
          </p:cNvSpPr>
          <p:nvPr/>
        </p:nvSpPr>
        <p:spPr bwMode="auto">
          <a:xfrm>
            <a:off x="2209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2" name="Oval 4612"/>
          <p:cNvSpPr>
            <a:spLocks noChangeArrowheads="1"/>
          </p:cNvSpPr>
          <p:nvPr/>
        </p:nvSpPr>
        <p:spPr bwMode="auto">
          <a:xfrm>
            <a:off x="2438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3" name="Oval 4613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4" name="Oval 4614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5" name="Oval 4615"/>
          <p:cNvSpPr>
            <a:spLocks noChangeArrowheads="1"/>
          </p:cNvSpPr>
          <p:nvPr/>
        </p:nvSpPr>
        <p:spPr bwMode="auto">
          <a:xfrm>
            <a:off x="2514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6" name="Oval 4616"/>
          <p:cNvSpPr>
            <a:spLocks noChangeArrowheads="1"/>
          </p:cNvSpPr>
          <p:nvPr/>
        </p:nvSpPr>
        <p:spPr bwMode="auto">
          <a:xfrm>
            <a:off x="2133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7" name="Oval 4617"/>
          <p:cNvSpPr>
            <a:spLocks noChangeArrowheads="1"/>
          </p:cNvSpPr>
          <p:nvPr/>
        </p:nvSpPr>
        <p:spPr bwMode="auto">
          <a:xfrm>
            <a:off x="2209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8" name="Oval 4618"/>
          <p:cNvSpPr>
            <a:spLocks noChangeArrowheads="1"/>
          </p:cNvSpPr>
          <p:nvPr/>
        </p:nvSpPr>
        <p:spPr bwMode="auto">
          <a:xfrm>
            <a:off x="2438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79" name="Oval 4619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0" name="Oval 4620"/>
          <p:cNvSpPr>
            <a:spLocks noChangeArrowheads="1"/>
          </p:cNvSpPr>
          <p:nvPr/>
        </p:nvSpPr>
        <p:spPr bwMode="auto">
          <a:xfrm>
            <a:off x="2362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1" name="Oval 4621"/>
          <p:cNvSpPr>
            <a:spLocks noChangeArrowheads="1"/>
          </p:cNvSpPr>
          <p:nvPr/>
        </p:nvSpPr>
        <p:spPr bwMode="auto">
          <a:xfrm>
            <a:off x="2514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2" name="Oval 4622"/>
          <p:cNvSpPr>
            <a:spLocks noChangeArrowheads="1"/>
          </p:cNvSpPr>
          <p:nvPr/>
        </p:nvSpPr>
        <p:spPr bwMode="auto">
          <a:xfrm>
            <a:off x="2286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3" name="Oval 4623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4" name="Oval 4624"/>
          <p:cNvSpPr>
            <a:spLocks noChangeArrowheads="1"/>
          </p:cNvSpPr>
          <p:nvPr/>
        </p:nvSpPr>
        <p:spPr bwMode="auto">
          <a:xfrm>
            <a:off x="2514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5" name="Oval 4625"/>
          <p:cNvSpPr>
            <a:spLocks noChangeArrowheads="1"/>
          </p:cNvSpPr>
          <p:nvPr/>
        </p:nvSpPr>
        <p:spPr bwMode="auto">
          <a:xfrm>
            <a:off x="2286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6" name="Oval 4626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7" name="Oval 4627"/>
          <p:cNvSpPr>
            <a:spLocks noChangeArrowheads="1"/>
          </p:cNvSpPr>
          <p:nvPr/>
        </p:nvSpPr>
        <p:spPr bwMode="auto">
          <a:xfrm>
            <a:off x="25146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8" name="Oval 4628"/>
          <p:cNvSpPr>
            <a:spLocks noChangeArrowheads="1"/>
          </p:cNvSpPr>
          <p:nvPr/>
        </p:nvSpPr>
        <p:spPr bwMode="auto">
          <a:xfrm>
            <a:off x="2438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89" name="Oval 4629"/>
          <p:cNvSpPr>
            <a:spLocks noChangeArrowheads="1"/>
          </p:cNvSpPr>
          <p:nvPr/>
        </p:nvSpPr>
        <p:spPr bwMode="auto">
          <a:xfrm>
            <a:off x="2514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0" name="Oval 4630"/>
          <p:cNvSpPr>
            <a:spLocks noChangeArrowheads="1"/>
          </p:cNvSpPr>
          <p:nvPr/>
        </p:nvSpPr>
        <p:spPr bwMode="auto">
          <a:xfrm>
            <a:off x="22860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1" name="Oval 4631"/>
          <p:cNvSpPr>
            <a:spLocks noChangeArrowheads="1"/>
          </p:cNvSpPr>
          <p:nvPr/>
        </p:nvSpPr>
        <p:spPr bwMode="auto">
          <a:xfrm>
            <a:off x="2362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2" name="Oval 4632"/>
          <p:cNvSpPr>
            <a:spLocks noChangeArrowheads="1"/>
          </p:cNvSpPr>
          <p:nvPr/>
        </p:nvSpPr>
        <p:spPr bwMode="auto">
          <a:xfrm>
            <a:off x="25146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3" name="Oval 4633"/>
          <p:cNvSpPr>
            <a:spLocks noChangeArrowheads="1"/>
          </p:cNvSpPr>
          <p:nvPr/>
        </p:nvSpPr>
        <p:spPr bwMode="auto">
          <a:xfrm>
            <a:off x="2438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4" name="Oval 4634"/>
          <p:cNvSpPr>
            <a:spLocks noChangeArrowheads="1"/>
          </p:cNvSpPr>
          <p:nvPr/>
        </p:nvSpPr>
        <p:spPr bwMode="auto">
          <a:xfrm>
            <a:off x="2514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5" name="Oval 4635"/>
          <p:cNvSpPr>
            <a:spLocks noChangeArrowheads="1"/>
          </p:cNvSpPr>
          <p:nvPr/>
        </p:nvSpPr>
        <p:spPr bwMode="auto">
          <a:xfrm>
            <a:off x="2438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6" name="Oval 4636"/>
          <p:cNvSpPr>
            <a:spLocks noChangeArrowheads="1"/>
          </p:cNvSpPr>
          <p:nvPr/>
        </p:nvSpPr>
        <p:spPr bwMode="auto">
          <a:xfrm>
            <a:off x="2514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7" name="Oval 4637"/>
          <p:cNvSpPr>
            <a:spLocks noChangeArrowheads="1"/>
          </p:cNvSpPr>
          <p:nvPr/>
        </p:nvSpPr>
        <p:spPr bwMode="auto">
          <a:xfrm>
            <a:off x="1905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8" name="Oval 4638"/>
          <p:cNvSpPr>
            <a:spLocks noChangeArrowheads="1"/>
          </p:cNvSpPr>
          <p:nvPr/>
        </p:nvSpPr>
        <p:spPr bwMode="auto">
          <a:xfrm>
            <a:off x="1981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1999" name="Oval 4639"/>
          <p:cNvSpPr>
            <a:spLocks noChangeArrowheads="1"/>
          </p:cNvSpPr>
          <p:nvPr/>
        </p:nvSpPr>
        <p:spPr bwMode="auto">
          <a:xfrm>
            <a:off x="2209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0" name="Oval 4640"/>
          <p:cNvSpPr>
            <a:spLocks noChangeArrowheads="1"/>
          </p:cNvSpPr>
          <p:nvPr/>
        </p:nvSpPr>
        <p:spPr bwMode="auto">
          <a:xfrm>
            <a:off x="22860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1" name="Oval 4641"/>
          <p:cNvSpPr>
            <a:spLocks noChangeArrowheads="1"/>
          </p:cNvSpPr>
          <p:nvPr/>
        </p:nvSpPr>
        <p:spPr bwMode="auto">
          <a:xfrm>
            <a:off x="2133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2" name="Oval 4642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3" name="Oval 4643"/>
          <p:cNvSpPr>
            <a:spLocks noChangeArrowheads="1"/>
          </p:cNvSpPr>
          <p:nvPr/>
        </p:nvSpPr>
        <p:spPr bwMode="auto">
          <a:xfrm>
            <a:off x="2362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4" name="Oval 4644"/>
          <p:cNvSpPr>
            <a:spLocks noChangeArrowheads="1"/>
          </p:cNvSpPr>
          <p:nvPr/>
        </p:nvSpPr>
        <p:spPr bwMode="auto">
          <a:xfrm>
            <a:off x="2438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5" name="Oval 4645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6" name="Oval 4646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7" name="Oval 4647"/>
          <p:cNvSpPr>
            <a:spLocks noChangeArrowheads="1"/>
          </p:cNvSpPr>
          <p:nvPr/>
        </p:nvSpPr>
        <p:spPr bwMode="auto">
          <a:xfrm>
            <a:off x="2133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8" name="Oval 4648"/>
          <p:cNvSpPr>
            <a:spLocks noChangeArrowheads="1"/>
          </p:cNvSpPr>
          <p:nvPr/>
        </p:nvSpPr>
        <p:spPr bwMode="auto">
          <a:xfrm>
            <a:off x="2362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09" name="Oval 4649"/>
          <p:cNvSpPr>
            <a:spLocks noChangeArrowheads="1"/>
          </p:cNvSpPr>
          <p:nvPr/>
        </p:nvSpPr>
        <p:spPr bwMode="auto">
          <a:xfrm>
            <a:off x="2438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0" name="Oval 4650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1" name="Oval 4651"/>
          <p:cNvSpPr>
            <a:spLocks noChangeArrowheads="1"/>
          </p:cNvSpPr>
          <p:nvPr/>
        </p:nvSpPr>
        <p:spPr bwMode="auto">
          <a:xfrm>
            <a:off x="28194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2" name="Oval 4652"/>
          <p:cNvSpPr>
            <a:spLocks noChangeArrowheads="1"/>
          </p:cNvSpPr>
          <p:nvPr/>
        </p:nvSpPr>
        <p:spPr bwMode="auto">
          <a:xfrm>
            <a:off x="24384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3" name="Oval 4653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4" name="Oval 4654"/>
          <p:cNvSpPr>
            <a:spLocks noChangeArrowheads="1"/>
          </p:cNvSpPr>
          <p:nvPr/>
        </p:nvSpPr>
        <p:spPr bwMode="auto">
          <a:xfrm>
            <a:off x="2133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5" name="Oval 4655"/>
          <p:cNvSpPr>
            <a:spLocks noChangeArrowheads="1"/>
          </p:cNvSpPr>
          <p:nvPr/>
        </p:nvSpPr>
        <p:spPr bwMode="auto">
          <a:xfrm>
            <a:off x="2362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6" name="Oval 4656"/>
          <p:cNvSpPr>
            <a:spLocks noChangeArrowheads="1"/>
          </p:cNvSpPr>
          <p:nvPr/>
        </p:nvSpPr>
        <p:spPr bwMode="auto">
          <a:xfrm>
            <a:off x="24384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7" name="Oval 4657"/>
          <p:cNvSpPr>
            <a:spLocks noChangeArrowheads="1"/>
          </p:cNvSpPr>
          <p:nvPr/>
        </p:nvSpPr>
        <p:spPr bwMode="auto">
          <a:xfrm>
            <a:off x="2286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8" name="Oval 4658"/>
          <p:cNvSpPr>
            <a:spLocks noChangeArrowheads="1"/>
          </p:cNvSpPr>
          <p:nvPr/>
        </p:nvSpPr>
        <p:spPr bwMode="auto">
          <a:xfrm>
            <a:off x="28194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19" name="Oval 4659"/>
          <p:cNvSpPr>
            <a:spLocks noChangeArrowheads="1"/>
          </p:cNvSpPr>
          <p:nvPr/>
        </p:nvSpPr>
        <p:spPr bwMode="auto">
          <a:xfrm>
            <a:off x="24384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0" name="Oval 4660"/>
          <p:cNvSpPr>
            <a:spLocks noChangeArrowheads="1"/>
          </p:cNvSpPr>
          <p:nvPr/>
        </p:nvSpPr>
        <p:spPr bwMode="auto">
          <a:xfrm>
            <a:off x="22098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1" name="Oval 4661"/>
          <p:cNvSpPr>
            <a:spLocks noChangeArrowheads="1"/>
          </p:cNvSpPr>
          <p:nvPr/>
        </p:nvSpPr>
        <p:spPr bwMode="auto">
          <a:xfrm>
            <a:off x="2286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2" name="Oval 4662"/>
          <p:cNvSpPr>
            <a:spLocks noChangeArrowheads="1"/>
          </p:cNvSpPr>
          <p:nvPr/>
        </p:nvSpPr>
        <p:spPr bwMode="auto">
          <a:xfrm>
            <a:off x="28194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3" name="Oval 4663"/>
          <p:cNvSpPr>
            <a:spLocks noChangeArrowheads="1"/>
          </p:cNvSpPr>
          <p:nvPr/>
        </p:nvSpPr>
        <p:spPr bwMode="auto">
          <a:xfrm>
            <a:off x="24384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4" name="Oval 4664"/>
          <p:cNvSpPr>
            <a:spLocks noChangeArrowheads="1"/>
          </p:cNvSpPr>
          <p:nvPr/>
        </p:nvSpPr>
        <p:spPr bwMode="auto">
          <a:xfrm>
            <a:off x="22098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5" name="Oval 4665"/>
          <p:cNvSpPr>
            <a:spLocks noChangeArrowheads="1"/>
          </p:cNvSpPr>
          <p:nvPr/>
        </p:nvSpPr>
        <p:spPr bwMode="auto">
          <a:xfrm>
            <a:off x="2286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6" name="Oval 4666"/>
          <p:cNvSpPr>
            <a:spLocks noChangeArrowheads="1"/>
          </p:cNvSpPr>
          <p:nvPr/>
        </p:nvSpPr>
        <p:spPr bwMode="auto">
          <a:xfrm>
            <a:off x="28194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7" name="Oval 4667"/>
          <p:cNvSpPr>
            <a:spLocks noChangeArrowheads="1"/>
          </p:cNvSpPr>
          <p:nvPr/>
        </p:nvSpPr>
        <p:spPr bwMode="auto">
          <a:xfrm>
            <a:off x="24384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8" name="Oval 4668"/>
          <p:cNvSpPr>
            <a:spLocks noChangeArrowheads="1"/>
          </p:cNvSpPr>
          <p:nvPr/>
        </p:nvSpPr>
        <p:spPr bwMode="auto">
          <a:xfrm>
            <a:off x="2362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29" name="Oval 4669"/>
          <p:cNvSpPr>
            <a:spLocks noChangeArrowheads="1"/>
          </p:cNvSpPr>
          <p:nvPr/>
        </p:nvSpPr>
        <p:spPr bwMode="auto">
          <a:xfrm>
            <a:off x="2438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0" name="Oval 4670"/>
          <p:cNvSpPr>
            <a:spLocks noChangeArrowheads="1"/>
          </p:cNvSpPr>
          <p:nvPr/>
        </p:nvSpPr>
        <p:spPr bwMode="auto">
          <a:xfrm>
            <a:off x="2209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1" name="Oval 4671"/>
          <p:cNvSpPr>
            <a:spLocks noChangeArrowheads="1"/>
          </p:cNvSpPr>
          <p:nvPr/>
        </p:nvSpPr>
        <p:spPr bwMode="auto">
          <a:xfrm>
            <a:off x="2286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2" name="Oval 4672"/>
          <p:cNvSpPr>
            <a:spLocks noChangeArrowheads="1"/>
          </p:cNvSpPr>
          <p:nvPr/>
        </p:nvSpPr>
        <p:spPr bwMode="auto">
          <a:xfrm>
            <a:off x="28194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3" name="Oval 4673"/>
          <p:cNvSpPr>
            <a:spLocks noChangeArrowheads="1"/>
          </p:cNvSpPr>
          <p:nvPr/>
        </p:nvSpPr>
        <p:spPr bwMode="auto">
          <a:xfrm>
            <a:off x="24384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4" name="Oval 4674"/>
          <p:cNvSpPr>
            <a:spLocks noChangeArrowheads="1"/>
          </p:cNvSpPr>
          <p:nvPr/>
        </p:nvSpPr>
        <p:spPr bwMode="auto">
          <a:xfrm>
            <a:off x="2362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5" name="Oval 4675"/>
          <p:cNvSpPr>
            <a:spLocks noChangeArrowheads="1"/>
          </p:cNvSpPr>
          <p:nvPr/>
        </p:nvSpPr>
        <p:spPr bwMode="auto">
          <a:xfrm>
            <a:off x="2438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6" name="Oval 4676"/>
          <p:cNvSpPr>
            <a:spLocks noChangeArrowheads="1"/>
          </p:cNvSpPr>
          <p:nvPr/>
        </p:nvSpPr>
        <p:spPr bwMode="auto">
          <a:xfrm>
            <a:off x="2362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7" name="Oval 4677"/>
          <p:cNvSpPr>
            <a:spLocks noChangeArrowheads="1"/>
          </p:cNvSpPr>
          <p:nvPr/>
        </p:nvSpPr>
        <p:spPr bwMode="auto">
          <a:xfrm>
            <a:off x="2438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8" name="Oval 4678"/>
          <p:cNvSpPr>
            <a:spLocks noChangeArrowheads="1"/>
          </p:cNvSpPr>
          <p:nvPr/>
        </p:nvSpPr>
        <p:spPr bwMode="auto">
          <a:xfrm>
            <a:off x="2819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39" name="Oval 4679"/>
          <p:cNvSpPr>
            <a:spLocks noChangeArrowheads="1"/>
          </p:cNvSpPr>
          <p:nvPr/>
        </p:nvSpPr>
        <p:spPr bwMode="auto">
          <a:xfrm>
            <a:off x="2819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0" name="Oval 4680"/>
          <p:cNvSpPr>
            <a:spLocks noChangeArrowheads="1"/>
          </p:cNvSpPr>
          <p:nvPr/>
        </p:nvSpPr>
        <p:spPr bwMode="auto">
          <a:xfrm>
            <a:off x="19050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1" name="Oval 4681"/>
          <p:cNvSpPr>
            <a:spLocks noChangeArrowheads="1"/>
          </p:cNvSpPr>
          <p:nvPr/>
        </p:nvSpPr>
        <p:spPr bwMode="auto">
          <a:xfrm>
            <a:off x="1981200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2" name="Oval 4682"/>
          <p:cNvSpPr>
            <a:spLocks noChangeArrowheads="1"/>
          </p:cNvSpPr>
          <p:nvPr/>
        </p:nvSpPr>
        <p:spPr bwMode="auto">
          <a:xfrm>
            <a:off x="2209800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3" name="Oval 4683"/>
          <p:cNvSpPr>
            <a:spLocks noChangeArrowheads="1"/>
          </p:cNvSpPr>
          <p:nvPr/>
        </p:nvSpPr>
        <p:spPr bwMode="auto">
          <a:xfrm>
            <a:off x="22860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4" name="Oval 4684"/>
          <p:cNvSpPr>
            <a:spLocks noChangeArrowheads="1"/>
          </p:cNvSpPr>
          <p:nvPr/>
        </p:nvSpPr>
        <p:spPr bwMode="auto">
          <a:xfrm>
            <a:off x="21336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5" name="Oval 4685"/>
          <p:cNvSpPr>
            <a:spLocks noChangeArrowheads="1"/>
          </p:cNvSpPr>
          <p:nvPr/>
        </p:nvSpPr>
        <p:spPr bwMode="auto">
          <a:xfrm>
            <a:off x="2438400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6" name="Oval 4686"/>
          <p:cNvSpPr>
            <a:spLocks noChangeArrowheads="1"/>
          </p:cNvSpPr>
          <p:nvPr/>
        </p:nvSpPr>
        <p:spPr bwMode="auto">
          <a:xfrm>
            <a:off x="23622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7" name="Oval 4687"/>
          <p:cNvSpPr>
            <a:spLocks noChangeArrowheads="1"/>
          </p:cNvSpPr>
          <p:nvPr/>
        </p:nvSpPr>
        <p:spPr bwMode="auto">
          <a:xfrm>
            <a:off x="2438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8" name="Oval 4688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49" name="Oval 4689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0" name="Oval 4690"/>
          <p:cNvSpPr>
            <a:spLocks noChangeArrowheads="1"/>
          </p:cNvSpPr>
          <p:nvPr/>
        </p:nvSpPr>
        <p:spPr bwMode="auto">
          <a:xfrm>
            <a:off x="21336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1" name="Oval 4691"/>
          <p:cNvSpPr>
            <a:spLocks noChangeArrowheads="1"/>
          </p:cNvSpPr>
          <p:nvPr/>
        </p:nvSpPr>
        <p:spPr bwMode="auto">
          <a:xfrm>
            <a:off x="23622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2" name="Oval 4692"/>
          <p:cNvSpPr>
            <a:spLocks noChangeArrowheads="1"/>
          </p:cNvSpPr>
          <p:nvPr/>
        </p:nvSpPr>
        <p:spPr bwMode="auto">
          <a:xfrm>
            <a:off x="2438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3" name="Oval 4693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4" name="Oval 4694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5" name="Oval 4695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6" name="Oval 4696"/>
          <p:cNvSpPr>
            <a:spLocks noChangeArrowheads="1"/>
          </p:cNvSpPr>
          <p:nvPr/>
        </p:nvSpPr>
        <p:spPr bwMode="auto">
          <a:xfrm>
            <a:off x="21336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7" name="Oval 4697"/>
          <p:cNvSpPr>
            <a:spLocks noChangeArrowheads="1"/>
          </p:cNvSpPr>
          <p:nvPr/>
        </p:nvSpPr>
        <p:spPr bwMode="auto">
          <a:xfrm>
            <a:off x="23622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8" name="Oval 4698"/>
          <p:cNvSpPr>
            <a:spLocks noChangeArrowheads="1"/>
          </p:cNvSpPr>
          <p:nvPr/>
        </p:nvSpPr>
        <p:spPr bwMode="auto">
          <a:xfrm>
            <a:off x="2438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59" name="Oval 4699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0" name="Oval 4700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1" name="Oval 4701"/>
          <p:cNvSpPr>
            <a:spLocks noChangeArrowheads="1"/>
          </p:cNvSpPr>
          <p:nvPr/>
        </p:nvSpPr>
        <p:spPr bwMode="auto">
          <a:xfrm>
            <a:off x="2209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2" name="Oval 4702"/>
          <p:cNvSpPr>
            <a:spLocks noChangeArrowheads="1"/>
          </p:cNvSpPr>
          <p:nvPr/>
        </p:nvSpPr>
        <p:spPr bwMode="auto">
          <a:xfrm>
            <a:off x="2286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3" name="Oval 4703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4" name="Oval 4704"/>
          <p:cNvSpPr>
            <a:spLocks noChangeArrowheads="1"/>
          </p:cNvSpPr>
          <p:nvPr/>
        </p:nvSpPr>
        <p:spPr bwMode="auto">
          <a:xfrm>
            <a:off x="2209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5" name="Oval 4705"/>
          <p:cNvSpPr>
            <a:spLocks noChangeArrowheads="1"/>
          </p:cNvSpPr>
          <p:nvPr/>
        </p:nvSpPr>
        <p:spPr bwMode="auto">
          <a:xfrm>
            <a:off x="2286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6" name="Oval 4706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7" name="Oval 4707"/>
          <p:cNvSpPr>
            <a:spLocks noChangeArrowheads="1"/>
          </p:cNvSpPr>
          <p:nvPr/>
        </p:nvSpPr>
        <p:spPr bwMode="auto">
          <a:xfrm>
            <a:off x="2362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8" name="Oval 4708"/>
          <p:cNvSpPr>
            <a:spLocks noChangeArrowheads="1"/>
          </p:cNvSpPr>
          <p:nvPr/>
        </p:nvSpPr>
        <p:spPr bwMode="auto">
          <a:xfrm>
            <a:off x="2438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69" name="Oval 4709"/>
          <p:cNvSpPr>
            <a:spLocks noChangeArrowheads="1"/>
          </p:cNvSpPr>
          <p:nvPr/>
        </p:nvSpPr>
        <p:spPr bwMode="auto">
          <a:xfrm>
            <a:off x="2209800" y="3048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0" name="Oval 4710"/>
          <p:cNvSpPr>
            <a:spLocks noChangeArrowheads="1"/>
          </p:cNvSpPr>
          <p:nvPr/>
        </p:nvSpPr>
        <p:spPr bwMode="auto">
          <a:xfrm>
            <a:off x="2286000" y="3276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1" name="Oval 4711"/>
          <p:cNvSpPr>
            <a:spLocks noChangeArrowheads="1"/>
          </p:cNvSpPr>
          <p:nvPr/>
        </p:nvSpPr>
        <p:spPr bwMode="auto">
          <a:xfrm>
            <a:off x="2438400" y="3048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2" name="Oval 4712"/>
          <p:cNvSpPr>
            <a:spLocks noChangeArrowheads="1"/>
          </p:cNvSpPr>
          <p:nvPr/>
        </p:nvSpPr>
        <p:spPr bwMode="auto">
          <a:xfrm>
            <a:off x="2362200" y="3200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3" name="Oval 4713"/>
          <p:cNvSpPr>
            <a:spLocks noChangeArrowheads="1"/>
          </p:cNvSpPr>
          <p:nvPr/>
        </p:nvSpPr>
        <p:spPr bwMode="auto">
          <a:xfrm>
            <a:off x="2438400" y="3429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4" name="Oval 4714"/>
          <p:cNvSpPr>
            <a:spLocks noChangeArrowheads="1"/>
          </p:cNvSpPr>
          <p:nvPr/>
        </p:nvSpPr>
        <p:spPr bwMode="auto">
          <a:xfrm>
            <a:off x="2362200" y="3200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5" name="Oval 4715"/>
          <p:cNvSpPr>
            <a:spLocks noChangeArrowheads="1"/>
          </p:cNvSpPr>
          <p:nvPr/>
        </p:nvSpPr>
        <p:spPr bwMode="auto">
          <a:xfrm>
            <a:off x="2438400" y="3429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6" name="Oval 4716"/>
          <p:cNvSpPr>
            <a:spLocks noChangeArrowheads="1"/>
          </p:cNvSpPr>
          <p:nvPr/>
        </p:nvSpPr>
        <p:spPr bwMode="auto">
          <a:xfrm>
            <a:off x="18288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7" name="Oval 4717"/>
          <p:cNvSpPr>
            <a:spLocks noChangeArrowheads="1"/>
          </p:cNvSpPr>
          <p:nvPr/>
        </p:nvSpPr>
        <p:spPr bwMode="auto">
          <a:xfrm>
            <a:off x="1905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8" name="Oval 4718"/>
          <p:cNvSpPr>
            <a:spLocks noChangeArrowheads="1"/>
          </p:cNvSpPr>
          <p:nvPr/>
        </p:nvSpPr>
        <p:spPr bwMode="auto">
          <a:xfrm>
            <a:off x="21336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79" name="Oval 4719"/>
          <p:cNvSpPr>
            <a:spLocks noChangeArrowheads="1"/>
          </p:cNvSpPr>
          <p:nvPr/>
        </p:nvSpPr>
        <p:spPr bwMode="auto">
          <a:xfrm>
            <a:off x="22098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0" name="Oval 4720"/>
          <p:cNvSpPr>
            <a:spLocks noChangeArrowheads="1"/>
          </p:cNvSpPr>
          <p:nvPr/>
        </p:nvSpPr>
        <p:spPr bwMode="auto">
          <a:xfrm>
            <a:off x="2057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1" name="Oval 4721"/>
          <p:cNvSpPr>
            <a:spLocks noChangeArrowheads="1"/>
          </p:cNvSpPr>
          <p:nvPr/>
        </p:nvSpPr>
        <p:spPr bwMode="auto">
          <a:xfrm>
            <a:off x="23622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2" name="Oval 4722"/>
          <p:cNvSpPr>
            <a:spLocks noChangeArrowheads="1"/>
          </p:cNvSpPr>
          <p:nvPr/>
        </p:nvSpPr>
        <p:spPr bwMode="auto">
          <a:xfrm>
            <a:off x="2286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3" name="Oval 4723"/>
          <p:cNvSpPr>
            <a:spLocks noChangeArrowheads="1"/>
          </p:cNvSpPr>
          <p:nvPr/>
        </p:nvSpPr>
        <p:spPr bwMode="auto">
          <a:xfrm>
            <a:off x="2362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4" name="Oval 4724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5" name="Oval 4725"/>
          <p:cNvSpPr>
            <a:spLocks noChangeArrowheads="1"/>
          </p:cNvSpPr>
          <p:nvPr/>
        </p:nvSpPr>
        <p:spPr bwMode="auto">
          <a:xfrm>
            <a:off x="1981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6" name="Oval 4726"/>
          <p:cNvSpPr>
            <a:spLocks noChangeArrowheads="1"/>
          </p:cNvSpPr>
          <p:nvPr/>
        </p:nvSpPr>
        <p:spPr bwMode="auto">
          <a:xfrm>
            <a:off x="2057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7" name="Oval 4727"/>
          <p:cNvSpPr>
            <a:spLocks noChangeArrowheads="1"/>
          </p:cNvSpPr>
          <p:nvPr/>
        </p:nvSpPr>
        <p:spPr bwMode="auto">
          <a:xfrm>
            <a:off x="2286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8" name="Oval 4728"/>
          <p:cNvSpPr>
            <a:spLocks noChangeArrowheads="1"/>
          </p:cNvSpPr>
          <p:nvPr/>
        </p:nvSpPr>
        <p:spPr bwMode="auto">
          <a:xfrm>
            <a:off x="2362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89" name="Oval 4729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0" name="Oval 4730"/>
          <p:cNvSpPr>
            <a:spLocks noChangeArrowheads="1"/>
          </p:cNvSpPr>
          <p:nvPr/>
        </p:nvSpPr>
        <p:spPr bwMode="auto">
          <a:xfrm>
            <a:off x="2743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1" name="Oval 4731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2" name="Oval 4732"/>
          <p:cNvSpPr>
            <a:spLocks noChangeArrowheads="1"/>
          </p:cNvSpPr>
          <p:nvPr/>
        </p:nvSpPr>
        <p:spPr bwMode="auto">
          <a:xfrm>
            <a:off x="1981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3" name="Oval 4733"/>
          <p:cNvSpPr>
            <a:spLocks noChangeArrowheads="1"/>
          </p:cNvSpPr>
          <p:nvPr/>
        </p:nvSpPr>
        <p:spPr bwMode="auto">
          <a:xfrm>
            <a:off x="2057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4" name="Oval 4734"/>
          <p:cNvSpPr>
            <a:spLocks noChangeArrowheads="1"/>
          </p:cNvSpPr>
          <p:nvPr/>
        </p:nvSpPr>
        <p:spPr bwMode="auto">
          <a:xfrm>
            <a:off x="2286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5" name="Oval 4735"/>
          <p:cNvSpPr>
            <a:spLocks noChangeArrowheads="1"/>
          </p:cNvSpPr>
          <p:nvPr/>
        </p:nvSpPr>
        <p:spPr bwMode="auto">
          <a:xfrm>
            <a:off x="2362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6" name="Oval 4736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7" name="Oval 4737"/>
          <p:cNvSpPr>
            <a:spLocks noChangeArrowheads="1"/>
          </p:cNvSpPr>
          <p:nvPr/>
        </p:nvSpPr>
        <p:spPr bwMode="auto">
          <a:xfrm>
            <a:off x="2743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8" name="Oval 4738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099" name="Oval 4739"/>
          <p:cNvSpPr>
            <a:spLocks noChangeArrowheads="1"/>
          </p:cNvSpPr>
          <p:nvPr/>
        </p:nvSpPr>
        <p:spPr bwMode="auto">
          <a:xfrm>
            <a:off x="2133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0" name="Oval 4740"/>
          <p:cNvSpPr>
            <a:spLocks noChangeArrowheads="1"/>
          </p:cNvSpPr>
          <p:nvPr/>
        </p:nvSpPr>
        <p:spPr bwMode="auto">
          <a:xfrm>
            <a:off x="2209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1" name="Oval 4741"/>
          <p:cNvSpPr>
            <a:spLocks noChangeArrowheads="1"/>
          </p:cNvSpPr>
          <p:nvPr/>
        </p:nvSpPr>
        <p:spPr bwMode="auto">
          <a:xfrm>
            <a:off x="2743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2" name="Oval 4742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3" name="Oval 4743"/>
          <p:cNvSpPr>
            <a:spLocks noChangeArrowheads="1"/>
          </p:cNvSpPr>
          <p:nvPr/>
        </p:nvSpPr>
        <p:spPr bwMode="auto">
          <a:xfrm>
            <a:off x="2133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4" name="Oval 4744"/>
          <p:cNvSpPr>
            <a:spLocks noChangeArrowheads="1"/>
          </p:cNvSpPr>
          <p:nvPr/>
        </p:nvSpPr>
        <p:spPr bwMode="auto">
          <a:xfrm>
            <a:off x="2209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5" name="Oval 4745"/>
          <p:cNvSpPr>
            <a:spLocks noChangeArrowheads="1"/>
          </p:cNvSpPr>
          <p:nvPr/>
        </p:nvSpPr>
        <p:spPr bwMode="auto">
          <a:xfrm>
            <a:off x="27432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6" name="Oval 4746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7" name="Oval 4747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8" name="Oval 4748"/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09" name="Oval 4749"/>
          <p:cNvSpPr>
            <a:spLocks noChangeArrowheads="1"/>
          </p:cNvSpPr>
          <p:nvPr/>
        </p:nvSpPr>
        <p:spPr bwMode="auto">
          <a:xfrm>
            <a:off x="21336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0" name="Oval 4750"/>
          <p:cNvSpPr>
            <a:spLocks noChangeArrowheads="1"/>
          </p:cNvSpPr>
          <p:nvPr/>
        </p:nvSpPr>
        <p:spPr bwMode="auto">
          <a:xfrm>
            <a:off x="2209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1" name="Oval 4751"/>
          <p:cNvSpPr>
            <a:spLocks noChangeArrowheads="1"/>
          </p:cNvSpPr>
          <p:nvPr/>
        </p:nvSpPr>
        <p:spPr bwMode="auto">
          <a:xfrm>
            <a:off x="27432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2" name="Oval 4752"/>
          <p:cNvSpPr>
            <a:spLocks noChangeArrowheads="1"/>
          </p:cNvSpPr>
          <p:nvPr/>
        </p:nvSpPr>
        <p:spPr bwMode="auto">
          <a:xfrm>
            <a:off x="23622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3" name="Oval 4753"/>
          <p:cNvSpPr>
            <a:spLocks noChangeArrowheads="1"/>
          </p:cNvSpPr>
          <p:nvPr/>
        </p:nvSpPr>
        <p:spPr bwMode="auto">
          <a:xfrm>
            <a:off x="22860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4" name="Oval 4754"/>
          <p:cNvSpPr>
            <a:spLocks noChangeArrowheads="1"/>
          </p:cNvSpPr>
          <p:nvPr/>
        </p:nvSpPr>
        <p:spPr bwMode="auto">
          <a:xfrm>
            <a:off x="2362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5" name="Oval 4755"/>
          <p:cNvSpPr>
            <a:spLocks noChangeArrowheads="1"/>
          </p:cNvSpPr>
          <p:nvPr/>
        </p:nvSpPr>
        <p:spPr bwMode="auto">
          <a:xfrm>
            <a:off x="22860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6" name="Oval 4756"/>
          <p:cNvSpPr>
            <a:spLocks noChangeArrowheads="1"/>
          </p:cNvSpPr>
          <p:nvPr/>
        </p:nvSpPr>
        <p:spPr bwMode="auto">
          <a:xfrm>
            <a:off x="2362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7" name="Oval 4757"/>
          <p:cNvSpPr>
            <a:spLocks noChangeArrowheads="1"/>
          </p:cNvSpPr>
          <p:nvPr/>
        </p:nvSpPr>
        <p:spPr bwMode="auto">
          <a:xfrm>
            <a:off x="27432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8" name="Oval 4758"/>
          <p:cNvSpPr>
            <a:spLocks noChangeArrowheads="1"/>
          </p:cNvSpPr>
          <p:nvPr/>
        </p:nvSpPr>
        <p:spPr bwMode="auto">
          <a:xfrm>
            <a:off x="27432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19" name="Oval 4759"/>
          <p:cNvSpPr>
            <a:spLocks noChangeArrowheads="1"/>
          </p:cNvSpPr>
          <p:nvPr/>
        </p:nvSpPr>
        <p:spPr bwMode="auto">
          <a:xfrm>
            <a:off x="2057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0" name="Oval 4760"/>
          <p:cNvSpPr>
            <a:spLocks noChangeArrowheads="1"/>
          </p:cNvSpPr>
          <p:nvPr/>
        </p:nvSpPr>
        <p:spPr bwMode="auto">
          <a:xfrm>
            <a:off x="21336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1" name="Oval 4761"/>
          <p:cNvSpPr>
            <a:spLocks noChangeArrowheads="1"/>
          </p:cNvSpPr>
          <p:nvPr/>
        </p:nvSpPr>
        <p:spPr bwMode="auto">
          <a:xfrm>
            <a:off x="23622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2" name="Oval 4762"/>
          <p:cNvSpPr>
            <a:spLocks noChangeArrowheads="1"/>
          </p:cNvSpPr>
          <p:nvPr/>
        </p:nvSpPr>
        <p:spPr bwMode="auto">
          <a:xfrm>
            <a:off x="24384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3" name="Oval 4763"/>
          <p:cNvSpPr>
            <a:spLocks noChangeArrowheads="1"/>
          </p:cNvSpPr>
          <p:nvPr/>
        </p:nvSpPr>
        <p:spPr bwMode="auto">
          <a:xfrm>
            <a:off x="2286000" y="2895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4" name="Oval 4764"/>
          <p:cNvSpPr>
            <a:spLocks noChangeArrowheads="1"/>
          </p:cNvSpPr>
          <p:nvPr/>
        </p:nvSpPr>
        <p:spPr bwMode="auto">
          <a:xfrm>
            <a:off x="2590800" y="3124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5" name="Oval 4765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6" name="Oval 4766"/>
          <p:cNvSpPr>
            <a:spLocks noChangeArrowheads="1"/>
          </p:cNvSpPr>
          <p:nvPr/>
        </p:nvSpPr>
        <p:spPr bwMode="auto">
          <a:xfrm>
            <a:off x="259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7" name="Oval 4767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8" name="Oval 4768"/>
          <p:cNvSpPr>
            <a:spLocks noChangeArrowheads="1"/>
          </p:cNvSpPr>
          <p:nvPr/>
        </p:nvSpPr>
        <p:spPr bwMode="auto">
          <a:xfrm>
            <a:off x="2209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29" name="Oval 4769"/>
          <p:cNvSpPr>
            <a:spLocks noChangeArrowheads="1"/>
          </p:cNvSpPr>
          <p:nvPr/>
        </p:nvSpPr>
        <p:spPr bwMode="auto">
          <a:xfrm>
            <a:off x="2286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0" name="Oval 4770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1" name="Oval 4771"/>
          <p:cNvSpPr>
            <a:spLocks noChangeArrowheads="1"/>
          </p:cNvSpPr>
          <p:nvPr/>
        </p:nvSpPr>
        <p:spPr bwMode="auto">
          <a:xfrm>
            <a:off x="259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2" name="Oval 4772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3" name="Oval 4773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4" name="Oval 4774"/>
          <p:cNvSpPr>
            <a:spLocks noChangeArrowheads="1"/>
          </p:cNvSpPr>
          <p:nvPr/>
        </p:nvSpPr>
        <p:spPr bwMode="auto">
          <a:xfrm>
            <a:off x="2209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5" name="Oval 4775"/>
          <p:cNvSpPr>
            <a:spLocks noChangeArrowheads="1"/>
          </p:cNvSpPr>
          <p:nvPr/>
        </p:nvSpPr>
        <p:spPr bwMode="auto">
          <a:xfrm>
            <a:off x="2286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6" name="Oval 4776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7" name="Oval 4777"/>
          <p:cNvSpPr>
            <a:spLocks noChangeArrowheads="1"/>
          </p:cNvSpPr>
          <p:nvPr/>
        </p:nvSpPr>
        <p:spPr bwMode="auto">
          <a:xfrm>
            <a:off x="259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8" name="Oval 4778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39" name="Oval 4779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0" name="Oval 4780"/>
          <p:cNvSpPr>
            <a:spLocks noChangeArrowheads="1"/>
          </p:cNvSpPr>
          <p:nvPr/>
        </p:nvSpPr>
        <p:spPr bwMode="auto">
          <a:xfrm>
            <a:off x="2362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1" name="Oval 4781"/>
          <p:cNvSpPr>
            <a:spLocks noChangeArrowheads="1"/>
          </p:cNvSpPr>
          <p:nvPr/>
        </p:nvSpPr>
        <p:spPr bwMode="auto">
          <a:xfrm>
            <a:off x="2438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2" name="Oval 4782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3" name="Oval 4783"/>
          <p:cNvSpPr>
            <a:spLocks noChangeArrowheads="1"/>
          </p:cNvSpPr>
          <p:nvPr/>
        </p:nvSpPr>
        <p:spPr bwMode="auto">
          <a:xfrm>
            <a:off x="2362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4" name="Oval 4784"/>
          <p:cNvSpPr>
            <a:spLocks noChangeArrowheads="1"/>
          </p:cNvSpPr>
          <p:nvPr/>
        </p:nvSpPr>
        <p:spPr bwMode="auto">
          <a:xfrm>
            <a:off x="2438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5" name="Oval 4785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6" name="Oval 4786"/>
          <p:cNvSpPr>
            <a:spLocks noChangeArrowheads="1"/>
          </p:cNvSpPr>
          <p:nvPr/>
        </p:nvSpPr>
        <p:spPr bwMode="auto">
          <a:xfrm>
            <a:off x="2514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7" name="Oval 4787"/>
          <p:cNvSpPr>
            <a:spLocks noChangeArrowheads="1"/>
          </p:cNvSpPr>
          <p:nvPr/>
        </p:nvSpPr>
        <p:spPr bwMode="auto">
          <a:xfrm>
            <a:off x="2590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8" name="Oval 4788"/>
          <p:cNvSpPr>
            <a:spLocks noChangeArrowheads="1"/>
          </p:cNvSpPr>
          <p:nvPr/>
        </p:nvSpPr>
        <p:spPr bwMode="auto">
          <a:xfrm>
            <a:off x="2362200" y="3200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49" name="Oval 4789"/>
          <p:cNvSpPr>
            <a:spLocks noChangeArrowheads="1"/>
          </p:cNvSpPr>
          <p:nvPr/>
        </p:nvSpPr>
        <p:spPr bwMode="auto">
          <a:xfrm>
            <a:off x="2438400" y="3429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0" name="Oval 4790"/>
          <p:cNvSpPr>
            <a:spLocks noChangeArrowheads="1"/>
          </p:cNvSpPr>
          <p:nvPr/>
        </p:nvSpPr>
        <p:spPr bwMode="auto">
          <a:xfrm>
            <a:off x="2590800" y="3200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1" name="Oval 4791"/>
          <p:cNvSpPr>
            <a:spLocks noChangeArrowheads="1"/>
          </p:cNvSpPr>
          <p:nvPr/>
        </p:nvSpPr>
        <p:spPr bwMode="auto">
          <a:xfrm>
            <a:off x="2514600" y="3352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2" name="Oval 4792"/>
          <p:cNvSpPr>
            <a:spLocks noChangeArrowheads="1"/>
          </p:cNvSpPr>
          <p:nvPr/>
        </p:nvSpPr>
        <p:spPr bwMode="auto">
          <a:xfrm>
            <a:off x="25908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3" name="Oval 4793"/>
          <p:cNvSpPr>
            <a:spLocks noChangeArrowheads="1"/>
          </p:cNvSpPr>
          <p:nvPr/>
        </p:nvSpPr>
        <p:spPr bwMode="auto">
          <a:xfrm>
            <a:off x="2514600" y="3352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4" name="Oval 4794"/>
          <p:cNvSpPr>
            <a:spLocks noChangeArrowheads="1"/>
          </p:cNvSpPr>
          <p:nvPr/>
        </p:nvSpPr>
        <p:spPr bwMode="auto">
          <a:xfrm>
            <a:off x="25908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5" name="Oval 4795"/>
          <p:cNvSpPr>
            <a:spLocks noChangeArrowheads="1"/>
          </p:cNvSpPr>
          <p:nvPr/>
        </p:nvSpPr>
        <p:spPr bwMode="auto">
          <a:xfrm>
            <a:off x="1981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6" name="Oval 4796"/>
          <p:cNvSpPr>
            <a:spLocks noChangeArrowheads="1"/>
          </p:cNvSpPr>
          <p:nvPr/>
        </p:nvSpPr>
        <p:spPr bwMode="auto">
          <a:xfrm>
            <a:off x="2057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7" name="Oval 4797"/>
          <p:cNvSpPr>
            <a:spLocks noChangeArrowheads="1"/>
          </p:cNvSpPr>
          <p:nvPr/>
        </p:nvSpPr>
        <p:spPr bwMode="auto">
          <a:xfrm>
            <a:off x="2286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8" name="Oval 4798"/>
          <p:cNvSpPr>
            <a:spLocks noChangeArrowheads="1"/>
          </p:cNvSpPr>
          <p:nvPr/>
        </p:nvSpPr>
        <p:spPr bwMode="auto">
          <a:xfrm>
            <a:off x="23622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59" name="Oval 4799"/>
          <p:cNvSpPr>
            <a:spLocks noChangeArrowheads="1"/>
          </p:cNvSpPr>
          <p:nvPr/>
        </p:nvSpPr>
        <p:spPr bwMode="auto">
          <a:xfrm>
            <a:off x="22098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0" name="Oval 4800"/>
          <p:cNvSpPr>
            <a:spLocks noChangeArrowheads="1"/>
          </p:cNvSpPr>
          <p:nvPr/>
        </p:nvSpPr>
        <p:spPr bwMode="auto">
          <a:xfrm>
            <a:off x="2514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1" name="Oval 4801"/>
          <p:cNvSpPr>
            <a:spLocks noChangeArrowheads="1"/>
          </p:cNvSpPr>
          <p:nvPr/>
        </p:nvSpPr>
        <p:spPr bwMode="auto">
          <a:xfrm>
            <a:off x="2438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2" name="Oval 4802"/>
          <p:cNvSpPr>
            <a:spLocks noChangeArrowheads="1"/>
          </p:cNvSpPr>
          <p:nvPr/>
        </p:nvSpPr>
        <p:spPr bwMode="auto">
          <a:xfrm>
            <a:off x="2514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3" name="Oval 4803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4" name="Oval 4804"/>
          <p:cNvSpPr>
            <a:spLocks noChangeArrowheads="1"/>
          </p:cNvSpPr>
          <p:nvPr/>
        </p:nvSpPr>
        <p:spPr bwMode="auto">
          <a:xfrm>
            <a:off x="2133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5" name="Oval 4805"/>
          <p:cNvSpPr>
            <a:spLocks noChangeArrowheads="1"/>
          </p:cNvSpPr>
          <p:nvPr/>
        </p:nvSpPr>
        <p:spPr bwMode="auto">
          <a:xfrm>
            <a:off x="2209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6" name="Oval 4806"/>
          <p:cNvSpPr>
            <a:spLocks noChangeArrowheads="1"/>
          </p:cNvSpPr>
          <p:nvPr/>
        </p:nvSpPr>
        <p:spPr bwMode="auto">
          <a:xfrm>
            <a:off x="2438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7" name="Oval 4807"/>
          <p:cNvSpPr>
            <a:spLocks noChangeArrowheads="1"/>
          </p:cNvSpPr>
          <p:nvPr/>
        </p:nvSpPr>
        <p:spPr bwMode="auto">
          <a:xfrm>
            <a:off x="2514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8" name="Oval 4808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69" name="Oval 4809"/>
          <p:cNvSpPr>
            <a:spLocks noChangeArrowheads="1"/>
          </p:cNvSpPr>
          <p:nvPr/>
        </p:nvSpPr>
        <p:spPr bwMode="auto">
          <a:xfrm>
            <a:off x="28956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0" name="Oval 4810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1" name="Oval 4811"/>
          <p:cNvSpPr>
            <a:spLocks noChangeArrowheads="1"/>
          </p:cNvSpPr>
          <p:nvPr/>
        </p:nvSpPr>
        <p:spPr bwMode="auto">
          <a:xfrm>
            <a:off x="2133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2" name="Oval 4812"/>
          <p:cNvSpPr>
            <a:spLocks noChangeArrowheads="1"/>
          </p:cNvSpPr>
          <p:nvPr/>
        </p:nvSpPr>
        <p:spPr bwMode="auto">
          <a:xfrm>
            <a:off x="2209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3" name="Oval 4813"/>
          <p:cNvSpPr>
            <a:spLocks noChangeArrowheads="1"/>
          </p:cNvSpPr>
          <p:nvPr/>
        </p:nvSpPr>
        <p:spPr bwMode="auto">
          <a:xfrm>
            <a:off x="2438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4" name="Oval 4814"/>
          <p:cNvSpPr>
            <a:spLocks noChangeArrowheads="1"/>
          </p:cNvSpPr>
          <p:nvPr/>
        </p:nvSpPr>
        <p:spPr bwMode="auto">
          <a:xfrm>
            <a:off x="2514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5" name="Oval 4815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6" name="Oval 4816"/>
          <p:cNvSpPr>
            <a:spLocks noChangeArrowheads="1"/>
          </p:cNvSpPr>
          <p:nvPr/>
        </p:nvSpPr>
        <p:spPr bwMode="auto">
          <a:xfrm>
            <a:off x="28956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7" name="Oval 4817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8" name="Oval 4818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79" name="Oval 4819"/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0" name="Oval 4820"/>
          <p:cNvSpPr>
            <a:spLocks noChangeArrowheads="1"/>
          </p:cNvSpPr>
          <p:nvPr/>
        </p:nvSpPr>
        <p:spPr bwMode="auto">
          <a:xfrm>
            <a:off x="28956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1" name="Oval 4821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2" name="Oval 4822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3" name="Oval 4823"/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4" name="Oval 4824"/>
          <p:cNvSpPr>
            <a:spLocks noChangeArrowheads="1"/>
          </p:cNvSpPr>
          <p:nvPr/>
        </p:nvSpPr>
        <p:spPr bwMode="auto">
          <a:xfrm>
            <a:off x="28956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5" name="Oval 4825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6" name="Oval 4826"/>
          <p:cNvSpPr>
            <a:spLocks noChangeArrowheads="1"/>
          </p:cNvSpPr>
          <p:nvPr/>
        </p:nvSpPr>
        <p:spPr bwMode="auto">
          <a:xfrm>
            <a:off x="24384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7" name="Oval 4827"/>
          <p:cNvSpPr>
            <a:spLocks noChangeArrowheads="1"/>
          </p:cNvSpPr>
          <p:nvPr/>
        </p:nvSpPr>
        <p:spPr bwMode="auto">
          <a:xfrm>
            <a:off x="2514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8" name="Oval 4828"/>
          <p:cNvSpPr>
            <a:spLocks noChangeArrowheads="1"/>
          </p:cNvSpPr>
          <p:nvPr/>
        </p:nvSpPr>
        <p:spPr bwMode="auto">
          <a:xfrm>
            <a:off x="22860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89" name="Oval 4829"/>
          <p:cNvSpPr>
            <a:spLocks noChangeArrowheads="1"/>
          </p:cNvSpPr>
          <p:nvPr/>
        </p:nvSpPr>
        <p:spPr bwMode="auto">
          <a:xfrm>
            <a:off x="2362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0" name="Oval 4830"/>
          <p:cNvSpPr>
            <a:spLocks noChangeArrowheads="1"/>
          </p:cNvSpPr>
          <p:nvPr/>
        </p:nvSpPr>
        <p:spPr bwMode="auto">
          <a:xfrm>
            <a:off x="28956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1" name="Oval 4831"/>
          <p:cNvSpPr>
            <a:spLocks noChangeArrowheads="1"/>
          </p:cNvSpPr>
          <p:nvPr/>
        </p:nvSpPr>
        <p:spPr bwMode="auto">
          <a:xfrm>
            <a:off x="25146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2" name="Oval 4832"/>
          <p:cNvSpPr>
            <a:spLocks noChangeArrowheads="1"/>
          </p:cNvSpPr>
          <p:nvPr/>
        </p:nvSpPr>
        <p:spPr bwMode="auto">
          <a:xfrm>
            <a:off x="24384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3" name="Oval 4833"/>
          <p:cNvSpPr>
            <a:spLocks noChangeArrowheads="1"/>
          </p:cNvSpPr>
          <p:nvPr/>
        </p:nvSpPr>
        <p:spPr bwMode="auto">
          <a:xfrm>
            <a:off x="2514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4" name="Oval 4834"/>
          <p:cNvSpPr>
            <a:spLocks noChangeArrowheads="1"/>
          </p:cNvSpPr>
          <p:nvPr/>
        </p:nvSpPr>
        <p:spPr bwMode="auto">
          <a:xfrm>
            <a:off x="24384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5" name="Oval 4835"/>
          <p:cNvSpPr>
            <a:spLocks noChangeArrowheads="1"/>
          </p:cNvSpPr>
          <p:nvPr/>
        </p:nvSpPr>
        <p:spPr bwMode="auto">
          <a:xfrm>
            <a:off x="2514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6" name="Oval 4836"/>
          <p:cNvSpPr>
            <a:spLocks noChangeArrowheads="1"/>
          </p:cNvSpPr>
          <p:nvPr/>
        </p:nvSpPr>
        <p:spPr bwMode="auto">
          <a:xfrm>
            <a:off x="28956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7" name="Oval 4837"/>
          <p:cNvSpPr>
            <a:spLocks noChangeArrowheads="1"/>
          </p:cNvSpPr>
          <p:nvPr/>
        </p:nvSpPr>
        <p:spPr bwMode="auto">
          <a:xfrm>
            <a:off x="28956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8" name="Oval 4838"/>
          <p:cNvSpPr>
            <a:spLocks noChangeArrowheads="1"/>
          </p:cNvSpPr>
          <p:nvPr/>
        </p:nvSpPr>
        <p:spPr bwMode="auto">
          <a:xfrm>
            <a:off x="2209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199" name="Oval 4839"/>
          <p:cNvSpPr>
            <a:spLocks noChangeArrowheads="1"/>
          </p:cNvSpPr>
          <p:nvPr/>
        </p:nvSpPr>
        <p:spPr bwMode="auto">
          <a:xfrm>
            <a:off x="22860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0" name="Oval 4840"/>
          <p:cNvSpPr>
            <a:spLocks noChangeArrowheads="1"/>
          </p:cNvSpPr>
          <p:nvPr/>
        </p:nvSpPr>
        <p:spPr bwMode="auto">
          <a:xfrm>
            <a:off x="25146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1" name="Oval 4841"/>
          <p:cNvSpPr>
            <a:spLocks noChangeArrowheads="1"/>
          </p:cNvSpPr>
          <p:nvPr/>
        </p:nvSpPr>
        <p:spPr bwMode="auto">
          <a:xfrm>
            <a:off x="259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2" name="Oval 4842"/>
          <p:cNvSpPr>
            <a:spLocks noChangeArrowheads="1"/>
          </p:cNvSpPr>
          <p:nvPr/>
        </p:nvSpPr>
        <p:spPr bwMode="auto">
          <a:xfrm>
            <a:off x="24384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3" name="Oval 4843"/>
          <p:cNvSpPr>
            <a:spLocks noChangeArrowheads="1"/>
          </p:cNvSpPr>
          <p:nvPr/>
        </p:nvSpPr>
        <p:spPr bwMode="auto">
          <a:xfrm>
            <a:off x="27432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4" name="Oval 4844"/>
          <p:cNvSpPr>
            <a:spLocks noChangeArrowheads="1"/>
          </p:cNvSpPr>
          <p:nvPr/>
        </p:nvSpPr>
        <p:spPr bwMode="auto">
          <a:xfrm>
            <a:off x="26670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5" name="Oval 4845"/>
          <p:cNvSpPr>
            <a:spLocks noChangeArrowheads="1"/>
          </p:cNvSpPr>
          <p:nvPr/>
        </p:nvSpPr>
        <p:spPr bwMode="auto">
          <a:xfrm>
            <a:off x="2743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6" name="Oval 4846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7" name="Oval 4847"/>
          <p:cNvSpPr>
            <a:spLocks noChangeArrowheads="1"/>
          </p:cNvSpPr>
          <p:nvPr/>
        </p:nvSpPr>
        <p:spPr bwMode="auto">
          <a:xfrm>
            <a:off x="2362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8" name="Oval 4848"/>
          <p:cNvSpPr>
            <a:spLocks noChangeArrowheads="1"/>
          </p:cNvSpPr>
          <p:nvPr/>
        </p:nvSpPr>
        <p:spPr bwMode="auto">
          <a:xfrm>
            <a:off x="2438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09" name="Oval 4849"/>
          <p:cNvSpPr>
            <a:spLocks noChangeArrowheads="1"/>
          </p:cNvSpPr>
          <p:nvPr/>
        </p:nvSpPr>
        <p:spPr bwMode="auto">
          <a:xfrm>
            <a:off x="26670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0" name="Oval 4850"/>
          <p:cNvSpPr>
            <a:spLocks noChangeArrowheads="1"/>
          </p:cNvSpPr>
          <p:nvPr/>
        </p:nvSpPr>
        <p:spPr bwMode="auto">
          <a:xfrm>
            <a:off x="2743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1" name="Oval 4851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2" name="Oval 4852"/>
          <p:cNvSpPr>
            <a:spLocks noChangeArrowheads="1"/>
          </p:cNvSpPr>
          <p:nvPr/>
        </p:nvSpPr>
        <p:spPr bwMode="auto">
          <a:xfrm>
            <a:off x="2743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3" name="Oval 4853"/>
          <p:cNvSpPr>
            <a:spLocks noChangeArrowheads="1"/>
          </p:cNvSpPr>
          <p:nvPr/>
        </p:nvSpPr>
        <p:spPr bwMode="auto">
          <a:xfrm>
            <a:off x="2362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4" name="Oval 4854"/>
          <p:cNvSpPr>
            <a:spLocks noChangeArrowheads="1"/>
          </p:cNvSpPr>
          <p:nvPr/>
        </p:nvSpPr>
        <p:spPr bwMode="auto">
          <a:xfrm>
            <a:off x="24384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5" name="Oval 4855"/>
          <p:cNvSpPr>
            <a:spLocks noChangeArrowheads="1"/>
          </p:cNvSpPr>
          <p:nvPr/>
        </p:nvSpPr>
        <p:spPr bwMode="auto">
          <a:xfrm>
            <a:off x="26670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6" name="Oval 4856"/>
          <p:cNvSpPr>
            <a:spLocks noChangeArrowheads="1"/>
          </p:cNvSpPr>
          <p:nvPr/>
        </p:nvSpPr>
        <p:spPr bwMode="auto">
          <a:xfrm>
            <a:off x="27432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7" name="Oval 4857"/>
          <p:cNvSpPr>
            <a:spLocks noChangeArrowheads="1"/>
          </p:cNvSpPr>
          <p:nvPr/>
        </p:nvSpPr>
        <p:spPr bwMode="auto">
          <a:xfrm>
            <a:off x="2590800" y="3200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8" name="Oval 4858"/>
          <p:cNvSpPr>
            <a:spLocks noChangeArrowheads="1"/>
          </p:cNvSpPr>
          <p:nvPr/>
        </p:nvSpPr>
        <p:spPr bwMode="auto">
          <a:xfrm>
            <a:off x="2743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19" name="Oval 4859"/>
          <p:cNvSpPr>
            <a:spLocks noChangeArrowheads="1"/>
          </p:cNvSpPr>
          <p:nvPr/>
        </p:nvSpPr>
        <p:spPr bwMode="auto">
          <a:xfrm>
            <a:off x="2514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0" name="Oval 4860"/>
          <p:cNvSpPr>
            <a:spLocks noChangeArrowheads="1"/>
          </p:cNvSpPr>
          <p:nvPr/>
        </p:nvSpPr>
        <p:spPr bwMode="auto">
          <a:xfrm>
            <a:off x="2590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1" name="Oval 4861"/>
          <p:cNvSpPr>
            <a:spLocks noChangeArrowheads="1"/>
          </p:cNvSpPr>
          <p:nvPr/>
        </p:nvSpPr>
        <p:spPr bwMode="auto">
          <a:xfrm>
            <a:off x="2743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2" name="Oval 4862"/>
          <p:cNvSpPr>
            <a:spLocks noChangeArrowheads="1"/>
          </p:cNvSpPr>
          <p:nvPr/>
        </p:nvSpPr>
        <p:spPr bwMode="auto">
          <a:xfrm>
            <a:off x="25146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3" name="Oval 4863"/>
          <p:cNvSpPr>
            <a:spLocks noChangeArrowheads="1"/>
          </p:cNvSpPr>
          <p:nvPr/>
        </p:nvSpPr>
        <p:spPr bwMode="auto">
          <a:xfrm>
            <a:off x="25908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4" name="Oval 4864"/>
          <p:cNvSpPr>
            <a:spLocks noChangeArrowheads="1"/>
          </p:cNvSpPr>
          <p:nvPr/>
        </p:nvSpPr>
        <p:spPr bwMode="auto">
          <a:xfrm>
            <a:off x="2743200" y="3352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5" name="Oval 4865"/>
          <p:cNvSpPr>
            <a:spLocks noChangeArrowheads="1"/>
          </p:cNvSpPr>
          <p:nvPr/>
        </p:nvSpPr>
        <p:spPr bwMode="auto">
          <a:xfrm>
            <a:off x="2667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6" name="Oval 4866"/>
          <p:cNvSpPr>
            <a:spLocks noChangeArrowheads="1"/>
          </p:cNvSpPr>
          <p:nvPr/>
        </p:nvSpPr>
        <p:spPr bwMode="auto">
          <a:xfrm>
            <a:off x="27432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7" name="Oval 4867"/>
          <p:cNvSpPr>
            <a:spLocks noChangeArrowheads="1"/>
          </p:cNvSpPr>
          <p:nvPr/>
        </p:nvSpPr>
        <p:spPr bwMode="auto">
          <a:xfrm>
            <a:off x="2514600" y="3352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8" name="Oval 4868"/>
          <p:cNvSpPr>
            <a:spLocks noChangeArrowheads="1"/>
          </p:cNvSpPr>
          <p:nvPr/>
        </p:nvSpPr>
        <p:spPr bwMode="auto">
          <a:xfrm>
            <a:off x="2590800" y="3581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29" name="Oval 4869"/>
          <p:cNvSpPr>
            <a:spLocks noChangeArrowheads="1"/>
          </p:cNvSpPr>
          <p:nvPr/>
        </p:nvSpPr>
        <p:spPr bwMode="auto">
          <a:xfrm>
            <a:off x="2743200" y="3352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0" name="Oval 4870"/>
          <p:cNvSpPr>
            <a:spLocks noChangeArrowheads="1"/>
          </p:cNvSpPr>
          <p:nvPr/>
        </p:nvSpPr>
        <p:spPr bwMode="auto">
          <a:xfrm>
            <a:off x="2667000" y="3505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1" name="Oval 4871"/>
          <p:cNvSpPr>
            <a:spLocks noChangeArrowheads="1"/>
          </p:cNvSpPr>
          <p:nvPr/>
        </p:nvSpPr>
        <p:spPr bwMode="auto">
          <a:xfrm>
            <a:off x="27432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2" name="Oval 4872"/>
          <p:cNvSpPr>
            <a:spLocks noChangeArrowheads="1"/>
          </p:cNvSpPr>
          <p:nvPr/>
        </p:nvSpPr>
        <p:spPr bwMode="auto">
          <a:xfrm>
            <a:off x="2667000" y="3505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3" name="Oval 4873"/>
          <p:cNvSpPr>
            <a:spLocks noChangeArrowheads="1"/>
          </p:cNvSpPr>
          <p:nvPr/>
        </p:nvSpPr>
        <p:spPr bwMode="auto">
          <a:xfrm>
            <a:off x="27432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4" name="Oval 4874"/>
          <p:cNvSpPr>
            <a:spLocks noChangeArrowheads="1"/>
          </p:cNvSpPr>
          <p:nvPr/>
        </p:nvSpPr>
        <p:spPr bwMode="auto">
          <a:xfrm>
            <a:off x="2133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5" name="Oval 4875"/>
          <p:cNvSpPr>
            <a:spLocks noChangeArrowheads="1"/>
          </p:cNvSpPr>
          <p:nvPr/>
        </p:nvSpPr>
        <p:spPr bwMode="auto">
          <a:xfrm>
            <a:off x="2209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6" name="Oval 4876"/>
          <p:cNvSpPr>
            <a:spLocks noChangeArrowheads="1"/>
          </p:cNvSpPr>
          <p:nvPr/>
        </p:nvSpPr>
        <p:spPr bwMode="auto">
          <a:xfrm>
            <a:off x="2438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7" name="Oval 4877"/>
          <p:cNvSpPr>
            <a:spLocks noChangeArrowheads="1"/>
          </p:cNvSpPr>
          <p:nvPr/>
        </p:nvSpPr>
        <p:spPr bwMode="auto">
          <a:xfrm>
            <a:off x="25146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8" name="Oval 4878"/>
          <p:cNvSpPr>
            <a:spLocks noChangeArrowheads="1"/>
          </p:cNvSpPr>
          <p:nvPr/>
        </p:nvSpPr>
        <p:spPr bwMode="auto">
          <a:xfrm>
            <a:off x="23622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39" name="Oval 4879"/>
          <p:cNvSpPr>
            <a:spLocks noChangeArrowheads="1"/>
          </p:cNvSpPr>
          <p:nvPr/>
        </p:nvSpPr>
        <p:spPr bwMode="auto">
          <a:xfrm>
            <a:off x="2667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0" name="Oval 4880"/>
          <p:cNvSpPr>
            <a:spLocks noChangeArrowheads="1"/>
          </p:cNvSpPr>
          <p:nvPr/>
        </p:nvSpPr>
        <p:spPr bwMode="auto">
          <a:xfrm>
            <a:off x="2590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1" name="Oval 4881"/>
          <p:cNvSpPr>
            <a:spLocks noChangeArrowheads="1"/>
          </p:cNvSpPr>
          <p:nvPr/>
        </p:nvSpPr>
        <p:spPr bwMode="auto">
          <a:xfrm>
            <a:off x="2667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2" name="Oval 4882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3" name="Oval 4883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4" name="Oval 4884"/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5" name="Oval 4885"/>
          <p:cNvSpPr>
            <a:spLocks noChangeArrowheads="1"/>
          </p:cNvSpPr>
          <p:nvPr/>
        </p:nvSpPr>
        <p:spPr bwMode="auto">
          <a:xfrm>
            <a:off x="2590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6" name="Oval 4886"/>
          <p:cNvSpPr>
            <a:spLocks noChangeArrowheads="1"/>
          </p:cNvSpPr>
          <p:nvPr/>
        </p:nvSpPr>
        <p:spPr bwMode="auto">
          <a:xfrm>
            <a:off x="2667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7" name="Oval 4887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8" name="Oval 4888"/>
          <p:cNvSpPr>
            <a:spLocks noChangeArrowheads="1"/>
          </p:cNvSpPr>
          <p:nvPr/>
        </p:nvSpPr>
        <p:spPr bwMode="auto">
          <a:xfrm>
            <a:off x="3048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49" name="Oval 4889"/>
          <p:cNvSpPr>
            <a:spLocks noChangeArrowheads="1"/>
          </p:cNvSpPr>
          <p:nvPr/>
        </p:nvSpPr>
        <p:spPr bwMode="auto">
          <a:xfrm>
            <a:off x="2667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0" name="Oval 4890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1" name="Oval 4891"/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2" name="Oval 4892"/>
          <p:cNvSpPr>
            <a:spLocks noChangeArrowheads="1"/>
          </p:cNvSpPr>
          <p:nvPr/>
        </p:nvSpPr>
        <p:spPr bwMode="auto">
          <a:xfrm>
            <a:off x="2590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3" name="Oval 4893"/>
          <p:cNvSpPr>
            <a:spLocks noChangeArrowheads="1"/>
          </p:cNvSpPr>
          <p:nvPr/>
        </p:nvSpPr>
        <p:spPr bwMode="auto">
          <a:xfrm>
            <a:off x="26670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4" name="Oval 4894"/>
          <p:cNvSpPr>
            <a:spLocks noChangeArrowheads="1"/>
          </p:cNvSpPr>
          <p:nvPr/>
        </p:nvSpPr>
        <p:spPr bwMode="auto">
          <a:xfrm>
            <a:off x="25146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5" name="Oval 4895"/>
          <p:cNvSpPr>
            <a:spLocks noChangeArrowheads="1"/>
          </p:cNvSpPr>
          <p:nvPr/>
        </p:nvSpPr>
        <p:spPr bwMode="auto">
          <a:xfrm>
            <a:off x="3048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6" name="Oval 4896"/>
          <p:cNvSpPr>
            <a:spLocks noChangeArrowheads="1"/>
          </p:cNvSpPr>
          <p:nvPr/>
        </p:nvSpPr>
        <p:spPr bwMode="auto">
          <a:xfrm>
            <a:off x="2667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7" name="Oval 4897"/>
          <p:cNvSpPr>
            <a:spLocks noChangeArrowheads="1"/>
          </p:cNvSpPr>
          <p:nvPr/>
        </p:nvSpPr>
        <p:spPr bwMode="auto">
          <a:xfrm>
            <a:off x="24384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8" name="Oval 4898"/>
          <p:cNvSpPr>
            <a:spLocks noChangeArrowheads="1"/>
          </p:cNvSpPr>
          <p:nvPr/>
        </p:nvSpPr>
        <p:spPr bwMode="auto">
          <a:xfrm>
            <a:off x="2514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59" name="Oval 4899"/>
          <p:cNvSpPr>
            <a:spLocks noChangeArrowheads="1"/>
          </p:cNvSpPr>
          <p:nvPr/>
        </p:nvSpPr>
        <p:spPr bwMode="auto">
          <a:xfrm>
            <a:off x="3048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0" name="Oval 4900"/>
          <p:cNvSpPr>
            <a:spLocks noChangeArrowheads="1"/>
          </p:cNvSpPr>
          <p:nvPr/>
        </p:nvSpPr>
        <p:spPr bwMode="auto">
          <a:xfrm>
            <a:off x="2667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1" name="Oval 4901"/>
          <p:cNvSpPr>
            <a:spLocks noChangeArrowheads="1"/>
          </p:cNvSpPr>
          <p:nvPr/>
        </p:nvSpPr>
        <p:spPr bwMode="auto">
          <a:xfrm>
            <a:off x="24384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2" name="Oval 4902"/>
          <p:cNvSpPr>
            <a:spLocks noChangeArrowheads="1"/>
          </p:cNvSpPr>
          <p:nvPr/>
        </p:nvSpPr>
        <p:spPr bwMode="auto">
          <a:xfrm>
            <a:off x="2514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3" name="Oval 4903"/>
          <p:cNvSpPr>
            <a:spLocks noChangeArrowheads="1"/>
          </p:cNvSpPr>
          <p:nvPr/>
        </p:nvSpPr>
        <p:spPr bwMode="auto">
          <a:xfrm>
            <a:off x="3048000" y="2286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4" name="Oval 4904"/>
          <p:cNvSpPr>
            <a:spLocks noChangeArrowheads="1"/>
          </p:cNvSpPr>
          <p:nvPr/>
        </p:nvSpPr>
        <p:spPr bwMode="auto">
          <a:xfrm>
            <a:off x="26670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5" name="Oval 4905"/>
          <p:cNvSpPr>
            <a:spLocks noChangeArrowheads="1"/>
          </p:cNvSpPr>
          <p:nvPr/>
        </p:nvSpPr>
        <p:spPr bwMode="auto">
          <a:xfrm>
            <a:off x="25908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6" name="Oval 4906"/>
          <p:cNvSpPr>
            <a:spLocks noChangeArrowheads="1"/>
          </p:cNvSpPr>
          <p:nvPr/>
        </p:nvSpPr>
        <p:spPr bwMode="auto">
          <a:xfrm>
            <a:off x="2667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7" name="Oval 4907"/>
          <p:cNvSpPr>
            <a:spLocks noChangeArrowheads="1"/>
          </p:cNvSpPr>
          <p:nvPr/>
        </p:nvSpPr>
        <p:spPr bwMode="auto">
          <a:xfrm>
            <a:off x="24384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8" name="Oval 4908"/>
          <p:cNvSpPr>
            <a:spLocks noChangeArrowheads="1"/>
          </p:cNvSpPr>
          <p:nvPr/>
        </p:nvSpPr>
        <p:spPr bwMode="auto">
          <a:xfrm>
            <a:off x="2514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69" name="Oval 4909"/>
          <p:cNvSpPr>
            <a:spLocks noChangeArrowheads="1"/>
          </p:cNvSpPr>
          <p:nvPr/>
        </p:nvSpPr>
        <p:spPr bwMode="auto">
          <a:xfrm>
            <a:off x="3048000" y="2286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0" name="Oval 4910"/>
          <p:cNvSpPr>
            <a:spLocks noChangeArrowheads="1"/>
          </p:cNvSpPr>
          <p:nvPr/>
        </p:nvSpPr>
        <p:spPr bwMode="auto">
          <a:xfrm>
            <a:off x="26670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1" name="Oval 4911"/>
          <p:cNvSpPr>
            <a:spLocks noChangeArrowheads="1"/>
          </p:cNvSpPr>
          <p:nvPr/>
        </p:nvSpPr>
        <p:spPr bwMode="auto">
          <a:xfrm>
            <a:off x="25908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2" name="Oval 4912"/>
          <p:cNvSpPr>
            <a:spLocks noChangeArrowheads="1"/>
          </p:cNvSpPr>
          <p:nvPr/>
        </p:nvSpPr>
        <p:spPr bwMode="auto">
          <a:xfrm>
            <a:off x="2667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3" name="Oval 4913"/>
          <p:cNvSpPr>
            <a:spLocks noChangeArrowheads="1"/>
          </p:cNvSpPr>
          <p:nvPr/>
        </p:nvSpPr>
        <p:spPr bwMode="auto">
          <a:xfrm>
            <a:off x="25908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4" name="Oval 4914"/>
          <p:cNvSpPr>
            <a:spLocks noChangeArrowheads="1"/>
          </p:cNvSpPr>
          <p:nvPr/>
        </p:nvSpPr>
        <p:spPr bwMode="auto">
          <a:xfrm>
            <a:off x="2667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5" name="Oval 4915"/>
          <p:cNvSpPr>
            <a:spLocks noChangeArrowheads="1"/>
          </p:cNvSpPr>
          <p:nvPr/>
        </p:nvSpPr>
        <p:spPr bwMode="auto">
          <a:xfrm>
            <a:off x="3048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6" name="Oval 4916"/>
          <p:cNvSpPr>
            <a:spLocks noChangeArrowheads="1"/>
          </p:cNvSpPr>
          <p:nvPr/>
        </p:nvSpPr>
        <p:spPr bwMode="auto">
          <a:xfrm>
            <a:off x="3048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7" name="Oval 4917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8" name="Oval 4918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79" name="Oval 4919"/>
          <p:cNvSpPr>
            <a:spLocks noChangeArrowheads="1"/>
          </p:cNvSpPr>
          <p:nvPr/>
        </p:nvSpPr>
        <p:spPr bwMode="auto">
          <a:xfrm>
            <a:off x="3429000" y="2438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0" name="Oval 4920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1" name="Oval 4921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2" name="Oval 4922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3" name="Oval 4923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4" name="Oval 4924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5" name="Oval 4925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6" name="Oval 4926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7" name="Oval 4927"/>
          <p:cNvSpPr>
            <a:spLocks noChangeArrowheads="1"/>
          </p:cNvSpPr>
          <p:nvPr/>
        </p:nvSpPr>
        <p:spPr bwMode="auto">
          <a:xfrm>
            <a:off x="38862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8" name="Oval 4928"/>
          <p:cNvSpPr>
            <a:spLocks noChangeArrowheads="1"/>
          </p:cNvSpPr>
          <p:nvPr/>
        </p:nvSpPr>
        <p:spPr bwMode="auto">
          <a:xfrm>
            <a:off x="3429000" y="2362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89" name="Oval 4929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0" name="Oval 4930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1" name="Oval 4931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2" name="Oval 4932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3" name="Oval 4933"/>
          <p:cNvSpPr>
            <a:spLocks noChangeArrowheads="1"/>
          </p:cNvSpPr>
          <p:nvPr/>
        </p:nvSpPr>
        <p:spPr bwMode="auto">
          <a:xfrm>
            <a:off x="39624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4" name="Oval 4934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5" name="Oval 4935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6" name="Oval 4936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7" name="Oval 4937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8" name="Oval 4938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299" name="Oval 4939"/>
          <p:cNvSpPr>
            <a:spLocks noChangeArrowheads="1"/>
          </p:cNvSpPr>
          <p:nvPr/>
        </p:nvSpPr>
        <p:spPr bwMode="auto">
          <a:xfrm>
            <a:off x="38862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0" name="Oval 4940"/>
          <p:cNvSpPr>
            <a:spLocks noChangeArrowheads="1"/>
          </p:cNvSpPr>
          <p:nvPr/>
        </p:nvSpPr>
        <p:spPr bwMode="auto">
          <a:xfrm>
            <a:off x="3429000" y="2362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1" name="Oval 4941"/>
          <p:cNvSpPr>
            <a:spLocks noChangeArrowheads="1"/>
          </p:cNvSpPr>
          <p:nvPr/>
        </p:nvSpPr>
        <p:spPr bwMode="auto">
          <a:xfrm>
            <a:off x="3581400" y="2590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2" name="Oval 4942"/>
          <p:cNvSpPr>
            <a:spLocks noChangeArrowheads="1"/>
          </p:cNvSpPr>
          <p:nvPr/>
        </p:nvSpPr>
        <p:spPr bwMode="auto">
          <a:xfrm>
            <a:off x="35052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3" name="Oval 4943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4" name="Oval 4944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5" name="Oval 4945"/>
          <p:cNvSpPr>
            <a:spLocks noChangeArrowheads="1"/>
          </p:cNvSpPr>
          <p:nvPr/>
        </p:nvSpPr>
        <p:spPr bwMode="auto">
          <a:xfrm>
            <a:off x="39624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6" name="Oval 4946"/>
          <p:cNvSpPr>
            <a:spLocks noChangeArrowheads="1"/>
          </p:cNvSpPr>
          <p:nvPr/>
        </p:nvSpPr>
        <p:spPr bwMode="auto">
          <a:xfrm>
            <a:off x="35052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7" name="Oval 4947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8" name="Oval 4948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09" name="Oval 4949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0" name="Oval 4950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1" name="Oval 4951"/>
          <p:cNvSpPr>
            <a:spLocks noChangeArrowheads="1"/>
          </p:cNvSpPr>
          <p:nvPr/>
        </p:nvSpPr>
        <p:spPr bwMode="auto">
          <a:xfrm>
            <a:off x="35052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2" name="Oval 4952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3" name="Oval 4953"/>
          <p:cNvSpPr>
            <a:spLocks noChangeArrowheads="1"/>
          </p:cNvSpPr>
          <p:nvPr/>
        </p:nvSpPr>
        <p:spPr bwMode="auto">
          <a:xfrm>
            <a:off x="34290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4" name="Oval 4954"/>
          <p:cNvSpPr>
            <a:spLocks noChangeArrowheads="1"/>
          </p:cNvSpPr>
          <p:nvPr/>
        </p:nvSpPr>
        <p:spPr bwMode="auto">
          <a:xfrm>
            <a:off x="39624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5" name="Oval 4955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6" name="Oval 4956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7" name="Oval 4957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8" name="Oval 4958"/>
          <p:cNvSpPr>
            <a:spLocks noChangeArrowheads="1"/>
          </p:cNvSpPr>
          <p:nvPr/>
        </p:nvSpPr>
        <p:spPr bwMode="auto">
          <a:xfrm>
            <a:off x="3886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19" name="Oval 4959"/>
          <p:cNvSpPr>
            <a:spLocks noChangeArrowheads="1"/>
          </p:cNvSpPr>
          <p:nvPr/>
        </p:nvSpPr>
        <p:spPr bwMode="auto">
          <a:xfrm>
            <a:off x="3429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0" name="Oval 4960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1" name="Oval 4961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2" name="Oval 4962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3" name="Oval 4963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4" name="Oval 4964"/>
          <p:cNvSpPr>
            <a:spLocks noChangeArrowheads="1"/>
          </p:cNvSpPr>
          <p:nvPr/>
        </p:nvSpPr>
        <p:spPr bwMode="auto">
          <a:xfrm>
            <a:off x="38862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5" name="Oval 4965"/>
          <p:cNvSpPr>
            <a:spLocks noChangeArrowheads="1"/>
          </p:cNvSpPr>
          <p:nvPr/>
        </p:nvSpPr>
        <p:spPr bwMode="auto">
          <a:xfrm>
            <a:off x="34290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6" name="Oval 4966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7" name="Oval 4967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8" name="Oval 4968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29" name="Oval 4969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0" name="Oval 4970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1" name="Oval 4971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2" name="Oval 4972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3" name="Oval 4973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4" name="Oval 4974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5" name="Oval 4975"/>
          <p:cNvSpPr>
            <a:spLocks noChangeArrowheads="1"/>
          </p:cNvSpPr>
          <p:nvPr/>
        </p:nvSpPr>
        <p:spPr bwMode="auto">
          <a:xfrm>
            <a:off x="39624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6" name="Oval 4976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7" name="Oval 4977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8" name="Oval 4978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39" name="Oval 4979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0" name="Oval 4980"/>
          <p:cNvSpPr>
            <a:spLocks noChangeArrowheads="1"/>
          </p:cNvSpPr>
          <p:nvPr/>
        </p:nvSpPr>
        <p:spPr bwMode="auto">
          <a:xfrm>
            <a:off x="39624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1" name="Oval 4981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2" name="Oval 4982"/>
          <p:cNvSpPr>
            <a:spLocks noChangeArrowheads="1"/>
          </p:cNvSpPr>
          <p:nvPr/>
        </p:nvSpPr>
        <p:spPr bwMode="auto">
          <a:xfrm>
            <a:off x="39624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3" name="Oval 4983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4" name="Oval 4984"/>
          <p:cNvSpPr>
            <a:spLocks noChangeArrowheads="1"/>
          </p:cNvSpPr>
          <p:nvPr/>
        </p:nvSpPr>
        <p:spPr bwMode="auto">
          <a:xfrm>
            <a:off x="41148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5" name="Oval 4985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6" name="Oval 4986"/>
          <p:cNvSpPr>
            <a:spLocks noChangeArrowheads="1"/>
          </p:cNvSpPr>
          <p:nvPr/>
        </p:nvSpPr>
        <p:spPr bwMode="auto">
          <a:xfrm>
            <a:off x="39624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7" name="Oval 4987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8" name="Oval 4988"/>
          <p:cNvSpPr>
            <a:spLocks noChangeArrowheads="1"/>
          </p:cNvSpPr>
          <p:nvPr/>
        </p:nvSpPr>
        <p:spPr bwMode="auto">
          <a:xfrm>
            <a:off x="4038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49" name="Oval 4989"/>
          <p:cNvSpPr>
            <a:spLocks noChangeArrowheads="1"/>
          </p:cNvSpPr>
          <p:nvPr/>
        </p:nvSpPr>
        <p:spPr bwMode="auto">
          <a:xfrm>
            <a:off x="39624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0" name="Oval 4990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1" name="Oval 4991"/>
          <p:cNvSpPr>
            <a:spLocks noChangeArrowheads="1"/>
          </p:cNvSpPr>
          <p:nvPr/>
        </p:nvSpPr>
        <p:spPr bwMode="auto">
          <a:xfrm>
            <a:off x="39624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2" name="Oval 4992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3" name="Oval 4993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4" name="Oval 4994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5" name="Oval 4995"/>
          <p:cNvSpPr>
            <a:spLocks noChangeArrowheads="1"/>
          </p:cNvSpPr>
          <p:nvPr/>
        </p:nvSpPr>
        <p:spPr bwMode="auto">
          <a:xfrm>
            <a:off x="41148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6" name="Oval 4996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7" name="Oval 4997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8" name="Oval 4998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59" name="Oval 4999"/>
          <p:cNvSpPr>
            <a:spLocks noChangeArrowheads="1"/>
          </p:cNvSpPr>
          <p:nvPr/>
        </p:nvSpPr>
        <p:spPr bwMode="auto">
          <a:xfrm>
            <a:off x="40386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0" name="Oval 5000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1" name="Oval 5001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2" name="Oval 5002"/>
          <p:cNvSpPr>
            <a:spLocks noChangeArrowheads="1"/>
          </p:cNvSpPr>
          <p:nvPr/>
        </p:nvSpPr>
        <p:spPr bwMode="auto">
          <a:xfrm>
            <a:off x="39624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3" name="Oval 5003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4" name="Oval 5004"/>
          <p:cNvSpPr>
            <a:spLocks noChangeArrowheads="1"/>
          </p:cNvSpPr>
          <p:nvPr/>
        </p:nvSpPr>
        <p:spPr bwMode="auto">
          <a:xfrm>
            <a:off x="41148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5" name="Oval 5005"/>
          <p:cNvSpPr>
            <a:spLocks noChangeArrowheads="1"/>
          </p:cNvSpPr>
          <p:nvPr/>
        </p:nvSpPr>
        <p:spPr bwMode="auto">
          <a:xfrm>
            <a:off x="40386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6" name="Oval 5006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7" name="Oval 5007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8" name="Oval 5008"/>
          <p:cNvSpPr>
            <a:spLocks noChangeArrowheads="1"/>
          </p:cNvSpPr>
          <p:nvPr/>
        </p:nvSpPr>
        <p:spPr bwMode="auto">
          <a:xfrm>
            <a:off x="3810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69" name="Oval 5009"/>
          <p:cNvSpPr>
            <a:spLocks noChangeArrowheads="1"/>
          </p:cNvSpPr>
          <p:nvPr/>
        </p:nvSpPr>
        <p:spPr bwMode="auto">
          <a:xfrm>
            <a:off x="40386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0" name="Oval 5010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1" name="Oval 5011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2" name="Oval 5012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3" name="Oval 5013"/>
          <p:cNvSpPr>
            <a:spLocks noChangeArrowheads="1"/>
          </p:cNvSpPr>
          <p:nvPr/>
        </p:nvSpPr>
        <p:spPr bwMode="auto">
          <a:xfrm>
            <a:off x="3810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4" name="Oval 5014"/>
          <p:cNvSpPr>
            <a:spLocks noChangeArrowheads="1"/>
          </p:cNvSpPr>
          <p:nvPr/>
        </p:nvSpPr>
        <p:spPr bwMode="auto">
          <a:xfrm>
            <a:off x="40386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5" name="Oval 5015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6" name="Oval 5016"/>
          <p:cNvSpPr>
            <a:spLocks noChangeArrowheads="1"/>
          </p:cNvSpPr>
          <p:nvPr/>
        </p:nvSpPr>
        <p:spPr bwMode="auto">
          <a:xfrm>
            <a:off x="3962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7" name="Oval 5017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8" name="Oval 5018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79" name="Oval 5019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0" name="Oval 5020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1" name="Oval 5021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2" name="Oval 5022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3" name="Oval 5023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4" name="Oval 5024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5" name="Oval 5025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6" name="Oval 5026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7" name="Oval 5027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8" name="Oval 5028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89" name="Oval 5029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0" name="Oval 5030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1" name="Oval 5031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2" name="Oval 5032"/>
          <p:cNvSpPr>
            <a:spLocks noChangeArrowheads="1"/>
          </p:cNvSpPr>
          <p:nvPr/>
        </p:nvSpPr>
        <p:spPr bwMode="auto">
          <a:xfrm>
            <a:off x="38862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3" name="Oval 5033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4" name="Oval 5034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5" name="Oval 5035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6" name="Oval 5036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7" name="Oval 5037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8" name="Oval 5038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399" name="Oval 5039"/>
          <p:cNvSpPr>
            <a:spLocks noChangeArrowheads="1"/>
          </p:cNvSpPr>
          <p:nvPr/>
        </p:nvSpPr>
        <p:spPr bwMode="auto">
          <a:xfrm>
            <a:off x="35052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0" name="Oval 5040"/>
          <p:cNvSpPr>
            <a:spLocks noChangeArrowheads="1"/>
          </p:cNvSpPr>
          <p:nvPr/>
        </p:nvSpPr>
        <p:spPr bwMode="auto">
          <a:xfrm>
            <a:off x="3429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1" name="Oval 5041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2" name="Oval 5042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3" name="Oval 5043"/>
          <p:cNvSpPr>
            <a:spLocks noChangeArrowheads="1"/>
          </p:cNvSpPr>
          <p:nvPr/>
        </p:nvSpPr>
        <p:spPr bwMode="auto">
          <a:xfrm>
            <a:off x="38862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4" name="Oval 5044"/>
          <p:cNvSpPr>
            <a:spLocks noChangeArrowheads="1"/>
          </p:cNvSpPr>
          <p:nvPr/>
        </p:nvSpPr>
        <p:spPr bwMode="auto">
          <a:xfrm>
            <a:off x="3429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5" name="Oval 5045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6" name="Oval 5046"/>
          <p:cNvSpPr>
            <a:spLocks noChangeArrowheads="1"/>
          </p:cNvSpPr>
          <p:nvPr/>
        </p:nvSpPr>
        <p:spPr bwMode="auto">
          <a:xfrm>
            <a:off x="3886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7" name="Oval 5047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8" name="Oval 5048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09" name="Oval 5049"/>
          <p:cNvSpPr>
            <a:spLocks noChangeArrowheads="1"/>
          </p:cNvSpPr>
          <p:nvPr/>
        </p:nvSpPr>
        <p:spPr bwMode="auto">
          <a:xfrm>
            <a:off x="3429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0" name="Oval 5050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1" name="Oval 5051"/>
          <p:cNvSpPr>
            <a:spLocks noChangeArrowheads="1"/>
          </p:cNvSpPr>
          <p:nvPr/>
        </p:nvSpPr>
        <p:spPr bwMode="auto">
          <a:xfrm>
            <a:off x="3886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2" name="Oval 5052"/>
          <p:cNvSpPr>
            <a:spLocks noChangeArrowheads="1"/>
          </p:cNvSpPr>
          <p:nvPr/>
        </p:nvSpPr>
        <p:spPr bwMode="auto">
          <a:xfrm>
            <a:off x="38862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3" name="Oval 5053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4" name="Oval 5054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5" name="Oval 5055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6" name="Oval 5056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7" name="Oval 5057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8" name="Oval 5058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19" name="Oval 5059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0" name="Oval 5060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1" name="Oval 5061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2" name="Oval 5062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3" name="Oval 5063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4" name="Oval 5064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5" name="Oval 5065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6" name="Oval 5066"/>
          <p:cNvSpPr>
            <a:spLocks noChangeArrowheads="1"/>
          </p:cNvSpPr>
          <p:nvPr/>
        </p:nvSpPr>
        <p:spPr bwMode="auto">
          <a:xfrm>
            <a:off x="3429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7" name="Oval 5067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8" name="Oval 5068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29" name="Oval 5069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0" name="Oval 5070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1" name="Oval 5071"/>
          <p:cNvSpPr>
            <a:spLocks noChangeArrowheads="1"/>
          </p:cNvSpPr>
          <p:nvPr/>
        </p:nvSpPr>
        <p:spPr bwMode="auto">
          <a:xfrm>
            <a:off x="38862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2" name="Oval 5072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3" name="Oval 5073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4" name="Oval 5074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5" name="Oval 5075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6" name="Oval 5076"/>
          <p:cNvSpPr>
            <a:spLocks noChangeArrowheads="1"/>
          </p:cNvSpPr>
          <p:nvPr/>
        </p:nvSpPr>
        <p:spPr bwMode="auto">
          <a:xfrm>
            <a:off x="38862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7" name="Oval 5077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8" name="Oval 5078"/>
          <p:cNvSpPr>
            <a:spLocks noChangeArrowheads="1"/>
          </p:cNvSpPr>
          <p:nvPr/>
        </p:nvSpPr>
        <p:spPr bwMode="auto">
          <a:xfrm>
            <a:off x="38862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39" name="Oval 5079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0" name="Oval 5080"/>
          <p:cNvSpPr>
            <a:spLocks noChangeArrowheads="1"/>
          </p:cNvSpPr>
          <p:nvPr/>
        </p:nvSpPr>
        <p:spPr bwMode="auto">
          <a:xfrm>
            <a:off x="40386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1" name="Oval 5081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2" name="Oval 5082"/>
          <p:cNvSpPr>
            <a:spLocks noChangeArrowheads="1"/>
          </p:cNvSpPr>
          <p:nvPr/>
        </p:nvSpPr>
        <p:spPr bwMode="auto">
          <a:xfrm>
            <a:off x="38862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3" name="Oval 5083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4" name="Oval 5084"/>
          <p:cNvSpPr>
            <a:spLocks noChangeArrowheads="1"/>
          </p:cNvSpPr>
          <p:nvPr/>
        </p:nvSpPr>
        <p:spPr bwMode="auto">
          <a:xfrm>
            <a:off x="39624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5" name="Oval 5085"/>
          <p:cNvSpPr>
            <a:spLocks noChangeArrowheads="1"/>
          </p:cNvSpPr>
          <p:nvPr/>
        </p:nvSpPr>
        <p:spPr bwMode="auto">
          <a:xfrm>
            <a:off x="38862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6" name="Oval 5086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7" name="Oval 5087"/>
          <p:cNvSpPr>
            <a:spLocks noChangeArrowheads="1"/>
          </p:cNvSpPr>
          <p:nvPr/>
        </p:nvSpPr>
        <p:spPr bwMode="auto">
          <a:xfrm>
            <a:off x="38862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8" name="Oval 5088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49" name="Oval 5089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0" name="Oval 5090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1" name="Oval 5091"/>
          <p:cNvSpPr>
            <a:spLocks noChangeArrowheads="1"/>
          </p:cNvSpPr>
          <p:nvPr/>
        </p:nvSpPr>
        <p:spPr bwMode="auto">
          <a:xfrm>
            <a:off x="40386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2" name="Oval 5092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3" name="Oval 5093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4" name="Oval 5094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5" name="Oval 5095"/>
          <p:cNvSpPr>
            <a:spLocks noChangeArrowheads="1"/>
          </p:cNvSpPr>
          <p:nvPr/>
        </p:nvSpPr>
        <p:spPr bwMode="auto">
          <a:xfrm>
            <a:off x="39624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6" name="Oval 5096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7" name="Oval 5097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8" name="Oval 5098"/>
          <p:cNvSpPr>
            <a:spLocks noChangeArrowheads="1"/>
          </p:cNvSpPr>
          <p:nvPr/>
        </p:nvSpPr>
        <p:spPr bwMode="auto">
          <a:xfrm>
            <a:off x="38862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59" name="Oval 5099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0" name="Oval 5100"/>
          <p:cNvSpPr>
            <a:spLocks noChangeArrowheads="1"/>
          </p:cNvSpPr>
          <p:nvPr/>
        </p:nvSpPr>
        <p:spPr bwMode="auto">
          <a:xfrm>
            <a:off x="40386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1" name="Oval 5101"/>
          <p:cNvSpPr>
            <a:spLocks noChangeArrowheads="1"/>
          </p:cNvSpPr>
          <p:nvPr/>
        </p:nvSpPr>
        <p:spPr bwMode="auto">
          <a:xfrm>
            <a:off x="39624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2" name="Oval 5102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3" name="Oval 5103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4" name="Oval 5104"/>
          <p:cNvSpPr>
            <a:spLocks noChangeArrowheads="1"/>
          </p:cNvSpPr>
          <p:nvPr/>
        </p:nvSpPr>
        <p:spPr bwMode="auto">
          <a:xfrm>
            <a:off x="3733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5" name="Oval 5105"/>
          <p:cNvSpPr>
            <a:spLocks noChangeArrowheads="1"/>
          </p:cNvSpPr>
          <p:nvPr/>
        </p:nvSpPr>
        <p:spPr bwMode="auto">
          <a:xfrm>
            <a:off x="39624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6" name="Oval 5106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7" name="Oval 5107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8" name="Oval 5108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69" name="Oval 5109"/>
          <p:cNvSpPr>
            <a:spLocks noChangeArrowheads="1"/>
          </p:cNvSpPr>
          <p:nvPr/>
        </p:nvSpPr>
        <p:spPr bwMode="auto">
          <a:xfrm>
            <a:off x="3733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0" name="Oval 5110"/>
          <p:cNvSpPr>
            <a:spLocks noChangeArrowheads="1"/>
          </p:cNvSpPr>
          <p:nvPr/>
        </p:nvSpPr>
        <p:spPr bwMode="auto">
          <a:xfrm>
            <a:off x="39624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1" name="Oval 5111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2" name="Oval 5112"/>
          <p:cNvSpPr>
            <a:spLocks noChangeArrowheads="1"/>
          </p:cNvSpPr>
          <p:nvPr/>
        </p:nvSpPr>
        <p:spPr bwMode="auto">
          <a:xfrm>
            <a:off x="3886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3" name="Oval 5113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4" name="Oval 5114"/>
          <p:cNvSpPr>
            <a:spLocks noChangeArrowheads="1"/>
          </p:cNvSpPr>
          <p:nvPr/>
        </p:nvSpPr>
        <p:spPr bwMode="auto">
          <a:xfrm>
            <a:off x="3581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5" name="Oval 5115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6" name="Oval 5116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7" name="Oval 5117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8" name="Oval 5118"/>
          <p:cNvSpPr>
            <a:spLocks noChangeArrowheads="1"/>
          </p:cNvSpPr>
          <p:nvPr/>
        </p:nvSpPr>
        <p:spPr bwMode="auto">
          <a:xfrm>
            <a:off x="3581400" y="2590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79" name="Oval 5119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0" name="Oval 5120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1" name="Oval 5121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2" name="Oval 5122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3" name="Oval 5123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4" name="Oval 5124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5" name="Oval 5125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6" name="Oval 5126"/>
          <p:cNvSpPr>
            <a:spLocks noChangeArrowheads="1"/>
          </p:cNvSpPr>
          <p:nvPr/>
        </p:nvSpPr>
        <p:spPr bwMode="auto">
          <a:xfrm>
            <a:off x="35052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7" name="Oval 5127"/>
          <p:cNvSpPr>
            <a:spLocks noChangeArrowheads="1"/>
          </p:cNvSpPr>
          <p:nvPr/>
        </p:nvSpPr>
        <p:spPr bwMode="auto">
          <a:xfrm>
            <a:off x="3581400" y="2514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8" name="Oval 5128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89" name="Oval 5129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0" name="Oval 5130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1" name="Oval 5131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2" name="Oval 5132"/>
          <p:cNvSpPr>
            <a:spLocks noChangeArrowheads="1"/>
          </p:cNvSpPr>
          <p:nvPr/>
        </p:nvSpPr>
        <p:spPr bwMode="auto">
          <a:xfrm>
            <a:off x="41148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3" name="Oval 5133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4" name="Oval 5134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5" name="Oval 5135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6" name="Oval 5136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7" name="Oval 5137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8" name="Oval 5138"/>
          <p:cNvSpPr>
            <a:spLocks noChangeArrowheads="1"/>
          </p:cNvSpPr>
          <p:nvPr/>
        </p:nvSpPr>
        <p:spPr bwMode="auto">
          <a:xfrm>
            <a:off x="35052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499" name="Oval 5139"/>
          <p:cNvSpPr>
            <a:spLocks noChangeArrowheads="1"/>
          </p:cNvSpPr>
          <p:nvPr/>
        </p:nvSpPr>
        <p:spPr bwMode="auto">
          <a:xfrm>
            <a:off x="3581400" y="2514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0" name="Oval 5140"/>
          <p:cNvSpPr>
            <a:spLocks noChangeArrowheads="1"/>
          </p:cNvSpPr>
          <p:nvPr/>
        </p:nvSpPr>
        <p:spPr bwMode="auto">
          <a:xfrm>
            <a:off x="3733800" y="2743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1" name="Oval 5141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2" name="Oval 5142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3" name="Oval 5143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4" name="Oval 5144"/>
          <p:cNvSpPr>
            <a:spLocks noChangeArrowheads="1"/>
          </p:cNvSpPr>
          <p:nvPr/>
        </p:nvSpPr>
        <p:spPr bwMode="auto">
          <a:xfrm>
            <a:off x="41148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5" name="Oval 5145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6" name="Oval 5146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7" name="Oval 5147"/>
          <p:cNvSpPr>
            <a:spLocks noChangeArrowheads="1"/>
          </p:cNvSpPr>
          <p:nvPr/>
        </p:nvSpPr>
        <p:spPr bwMode="auto">
          <a:xfrm>
            <a:off x="35814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8" name="Oval 5148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09" name="Oval 5149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0" name="Oval 5150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1" name="Oval 5151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2" name="Oval 5152"/>
          <p:cNvSpPr>
            <a:spLocks noChangeArrowheads="1"/>
          </p:cNvSpPr>
          <p:nvPr/>
        </p:nvSpPr>
        <p:spPr bwMode="auto">
          <a:xfrm>
            <a:off x="35814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3" name="Oval 5153"/>
          <p:cNvSpPr>
            <a:spLocks noChangeArrowheads="1"/>
          </p:cNvSpPr>
          <p:nvPr/>
        </p:nvSpPr>
        <p:spPr bwMode="auto">
          <a:xfrm>
            <a:off x="41148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4" name="Oval 5154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5" name="Oval 5155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6" name="Oval 5156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7" name="Oval 5157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8" name="Oval 5158"/>
          <p:cNvSpPr>
            <a:spLocks noChangeArrowheads="1"/>
          </p:cNvSpPr>
          <p:nvPr/>
        </p:nvSpPr>
        <p:spPr bwMode="auto">
          <a:xfrm>
            <a:off x="3581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19" name="Oval 5159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0" name="Oval 5160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1" name="Oval 5161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2" name="Oval 5162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3" name="Oval 5163"/>
          <p:cNvSpPr>
            <a:spLocks noChangeArrowheads="1"/>
          </p:cNvSpPr>
          <p:nvPr/>
        </p:nvSpPr>
        <p:spPr bwMode="auto">
          <a:xfrm>
            <a:off x="3505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4" name="Oval 5164"/>
          <p:cNvSpPr>
            <a:spLocks noChangeArrowheads="1"/>
          </p:cNvSpPr>
          <p:nvPr/>
        </p:nvSpPr>
        <p:spPr bwMode="auto">
          <a:xfrm>
            <a:off x="35814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5" name="Oval 5165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6" name="Oval 5166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7" name="Oval 5167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8" name="Oval 5168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29" name="Oval 5169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0" name="Oval 5170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1" name="Oval 5171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2" name="Oval 5172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3" name="Oval 5173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4" name="Oval 5174"/>
          <p:cNvSpPr>
            <a:spLocks noChangeArrowheads="1"/>
          </p:cNvSpPr>
          <p:nvPr/>
        </p:nvSpPr>
        <p:spPr bwMode="auto">
          <a:xfrm>
            <a:off x="41148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5" name="Oval 5175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6" name="Oval 5176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7" name="Oval 5177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8" name="Oval 5178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39" name="Oval 5179"/>
          <p:cNvSpPr>
            <a:spLocks noChangeArrowheads="1"/>
          </p:cNvSpPr>
          <p:nvPr/>
        </p:nvSpPr>
        <p:spPr bwMode="auto">
          <a:xfrm>
            <a:off x="41148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0" name="Oval 5180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1" name="Oval 5181"/>
          <p:cNvSpPr>
            <a:spLocks noChangeArrowheads="1"/>
          </p:cNvSpPr>
          <p:nvPr/>
        </p:nvSpPr>
        <p:spPr bwMode="auto">
          <a:xfrm>
            <a:off x="41148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2" name="Oval 5182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3" name="Oval 5183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4" name="Oval 5184"/>
          <p:cNvSpPr>
            <a:spLocks noChangeArrowheads="1"/>
          </p:cNvSpPr>
          <p:nvPr/>
        </p:nvSpPr>
        <p:spPr bwMode="auto">
          <a:xfrm>
            <a:off x="41148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5" name="Oval 5185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6" name="Oval 5186"/>
          <p:cNvSpPr>
            <a:spLocks noChangeArrowheads="1"/>
          </p:cNvSpPr>
          <p:nvPr/>
        </p:nvSpPr>
        <p:spPr bwMode="auto">
          <a:xfrm>
            <a:off x="4191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7" name="Oval 5187"/>
          <p:cNvSpPr>
            <a:spLocks noChangeArrowheads="1"/>
          </p:cNvSpPr>
          <p:nvPr/>
        </p:nvSpPr>
        <p:spPr bwMode="auto">
          <a:xfrm>
            <a:off x="41148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8" name="Oval 5188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49" name="Oval 5189"/>
          <p:cNvSpPr>
            <a:spLocks noChangeArrowheads="1"/>
          </p:cNvSpPr>
          <p:nvPr/>
        </p:nvSpPr>
        <p:spPr bwMode="auto">
          <a:xfrm>
            <a:off x="41148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0" name="Oval 5190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1" name="Oval 5191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2" name="Oval 5192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3" name="Oval 5193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4" name="Oval 5194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5" name="Oval 5195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6" name="Oval 5196"/>
          <p:cNvSpPr>
            <a:spLocks noChangeArrowheads="1"/>
          </p:cNvSpPr>
          <p:nvPr/>
        </p:nvSpPr>
        <p:spPr bwMode="auto">
          <a:xfrm>
            <a:off x="41910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7" name="Oval 5197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8" name="Oval 5198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59" name="Oval 5199"/>
          <p:cNvSpPr>
            <a:spLocks noChangeArrowheads="1"/>
          </p:cNvSpPr>
          <p:nvPr/>
        </p:nvSpPr>
        <p:spPr bwMode="auto">
          <a:xfrm>
            <a:off x="41148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0" name="Oval 5200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1" name="Oval 5201"/>
          <p:cNvSpPr>
            <a:spLocks noChangeArrowheads="1"/>
          </p:cNvSpPr>
          <p:nvPr/>
        </p:nvSpPr>
        <p:spPr bwMode="auto">
          <a:xfrm>
            <a:off x="41910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2" name="Oval 5202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3" name="Oval 5203"/>
          <p:cNvSpPr>
            <a:spLocks noChangeArrowheads="1"/>
          </p:cNvSpPr>
          <p:nvPr/>
        </p:nvSpPr>
        <p:spPr bwMode="auto">
          <a:xfrm>
            <a:off x="3962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4" name="Oval 5204"/>
          <p:cNvSpPr>
            <a:spLocks noChangeArrowheads="1"/>
          </p:cNvSpPr>
          <p:nvPr/>
        </p:nvSpPr>
        <p:spPr bwMode="auto">
          <a:xfrm>
            <a:off x="41910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5" name="Oval 5205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6" name="Oval 5206"/>
          <p:cNvSpPr>
            <a:spLocks noChangeArrowheads="1"/>
          </p:cNvSpPr>
          <p:nvPr/>
        </p:nvSpPr>
        <p:spPr bwMode="auto">
          <a:xfrm>
            <a:off x="3962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7" name="Oval 5207"/>
          <p:cNvSpPr>
            <a:spLocks noChangeArrowheads="1"/>
          </p:cNvSpPr>
          <p:nvPr/>
        </p:nvSpPr>
        <p:spPr bwMode="auto">
          <a:xfrm>
            <a:off x="41910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8" name="Oval 5208"/>
          <p:cNvSpPr>
            <a:spLocks noChangeArrowheads="1"/>
          </p:cNvSpPr>
          <p:nvPr/>
        </p:nvSpPr>
        <p:spPr bwMode="auto">
          <a:xfrm>
            <a:off x="4114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69" name="Oval 5209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0" name="Oval 5210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1" name="Oval 5211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2" name="Oval 5212"/>
          <p:cNvSpPr>
            <a:spLocks noChangeArrowheads="1"/>
          </p:cNvSpPr>
          <p:nvPr/>
        </p:nvSpPr>
        <p:spPr bwMode="auto">
          <a:xfrm>
            <a:off x="35052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3" name="Oval 5213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4" name="Oval 5214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5" name="Oval 5215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6" name="Oval 5216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7" name="Oval 5217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8" name="Oval 5218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79" name="Oval 5219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0" name="Oval 5220"/>
          <p:cNvSpPr>
            <a:spLocks noChangeArrowheads="1"/>
          </p:cNvSpPr>
          <p:nvPr/>
        </p:nvSpPr>
        <p:spPr bwMode="auto">
          <a:xfrm>
            <a:off x="3429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1" name="Oval 5221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2" name="Oval 5222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3" name="Oval 5223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4" name="Oval 5224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5" name="Oval 5225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6" name="Oval 5226"/>
          <p:cNvSpPr>
            <a:spLocks noChangeArrowheads="1"/>
          </p:cNvSpPr>
          <p:nvPr/>
        </p:nvSpPr>
        <p:spPr bwMode="auto">
          <a:xfrm>
            <a:off x="40386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7" name="Oval 5227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8" name="Oval 5228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89" name="Oval 5229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0" name="Oval 5230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1" name="Oval 5231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2" name="Oval 5232"/>
          <p:cNvSpPr>
            <a:spLocks noChangeArrowheads="1"/>
          </p:cNvSpPr>
          <p:nvPr/>
        </p:nvSpPr>
        <p:spPr bwMode="auto">
          <a:xfrm>
            <a:off x="3429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3" name="Oval 5233"/>
          <p:cNvSpPr>
            <a:spLocks noChangeArrowheads="1"/>
          </p:cNvSpPr>
          <p:nvPr/>
        </p:nvSpPr>
        <p:spPr bwMode="auto">
          <a:xfrm>
            <a:off x="35052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4" name="Oval 5234"/>
          <p:cNvSpPr>
            <a:spLocks noChangeArrowheads="1"/>
          </p:cNvSpPr>
          <p:nvPr/>
        </p:nvSpPr>
        <p:spPr bwMode="auto">
          <a:xfrm>
            <a:off x="36576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5" name="Oval 5235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6" name="Oval 5236"/>
          <p:cNvSpPr>
            <a:spLocks noChangeArrowheads="1"/>
          </p:cNvSpPr>
          <p:nvPr/>
        </p:nvSpPr>
        <p:spPr bwMode="auto">
          <a:xfrm>
            <a:off x="36576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7" name="Oval 5237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8" name="Oval 5238"/>
          <p:cNvSpPr>
            <a:spLocks noChangeArrowheads="1"/>
          </p:cNvSpPr>
          <p:nvPr/>
        </p:nvSpPr>
        <p:spPr bwMode="auto">
          <a:xfrm>
            <a:off x="40386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599" name="Oval 5239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0" name="Oval 5240"/>
          <p:cNvSpPr>
            <a:spLocks noChangeArrowheads="1"/>
          </p:cNvSpPr>
          <p:nvPr/>
        </p:nvSpPr>
        <p:spPr bwMode="auto">
          <a:xfrm>
            <a:off x="36576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1" name="Oval 5241"/>
          <p:cNvSpPr>
            <a:spLocks noChangeArrowheads="1"/>
          </p:cNvSpPr>
          <p:nvPr/>
        </p:nvSpPr>
        <p:spPr bwMode="auto">
          <a:xfrm>
            <a:off x="35052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2" name="Oval 5242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3" name="Oval 5243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4" name="Oval 5244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5" name="Oval 5245"/>
          <p:cNvSpPr>
            <a:spLocks noChangeArrowheads="1"/>
          </p:cNvSpPr>
          <p:nvPr/>
        </p:nvSpPr>
        <p:spPr bwMode="auto">
          <a:xfrm>
            <a:off x="36576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6" name="Oval 5246"/>
          <p:cNvSpPr>
            <a:spLocks noChangeArrowheads="1"/>
          </p:cNvSpPr>
          <p:nvPr/>
        </p:nvSpPr>
        <p:spPr bwMode="auto">
          <a:xfrm>
            <a:off x="35052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7" name="Oval 5247"/>
          <p:cNvSpPr>
            <a:spLocks noChangeArrowheads="1"/>
          </p:cNvSpPr>
          <p:nvPr/>
        </p:nvSpPr>
        <p:spPr bwMode="auto">
          <a:xfrm>
            <a:off x="40386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8" name="Oval 5248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09" name="Oval 5249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0" name="Oval 5250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1" name="Oval 5251"/>
          <p:cNvSpPr>
            <a:spLocks noChangeArrowheads="1"/>
          </p:cNvSpPr>
          <p:nvPr/>
        </p:nvSpPr>
        <p:spPr bwMode="auto">
          <a:xfrm>
            <a:off x="3429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2" name="Oval 5252"/>
          <p:cNvSpPr>
            <a:spLocks noChangeArrowheads="1"/>
          </p:cNvSpPr>
          <p:nvPr/>
        </p:nvSpPr>
        <p:spPr bwMode="auto">
          <a:xfrm>
            <a:off x="3505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3" name="Oval 5253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4" name="Oval 5254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5" name="Oval 5255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6" name="Oval 5256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7" name="Oval 5257"/>
          <p:cNvSpPr>
            <a:spLocks noChangeArrowheads="1"/>
          </p:cNvSpPr>
          <p:nvPr/>
        </p:nvSpPr>
        <p:spPr bwMode="auto">
          <a:xfrm>
            <a:off x="3429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8" name="Oval 5258"/>
          <p:cNvSpPr>
            <a:spLocks noChangeArrowheads="1"/>
          </p:cNvSpPr>
          <p:nvPr/>
        </p:nvSpPr>
        <p:spPr bwMode="auto">
          <a:xfrm>
            <a:off x="35052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19" name="Oval 5259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0" name="Oval 5260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1" name="Oval 5261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2" name="Oval 5262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3" name="Oval 5263"/>
          <p:cNvSpPr>
            <a:spLocks noChangeArrowheads="1"/>
          </p:cNvSpPr>
          <p:nvPr/>
        </p:nvSpPr>
        <p:spPr bwMode="auto">
          <a:xfrm>
            <a:off x="3581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4" name="Oval 5264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5" name="Oval 5265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6" name="Oval 5266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7" name="Oval 5267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8" name="Oval 5268"/>
          <p:cNvSpPr>
            <a:spLocks noChangeArrowheads="1"/>
          </p:cNvSpPr>
          <p:nvPr/>
        </p:nvSpPr>
        <p:spPr bwMode="auto">
          <a:xfrm>
            <a:off x="40386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29" name="Oval 5269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0" name="Oval 5270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1" name="Oval 5271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2" name="Oval 5272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3" name="Oval 5273"/>
          <p:cNvSpPr>
            <a:spLocks noChangeArrowheads="1"/>
          </p:cNvSpPr>
          <p:nvPr/>
        </p:nvSpPr>
        <p:spPr bwMode="auto">
          <a:xfrm>
            <a:off x="40386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4" name="Oval 5274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5" name="Oval 5275"/>
          <p:cNvSpPr>
            <a:spLocks noChangeArrowheads="1"/>
          </p:cNvSpPr>
          <p:nvPr/>
        </p:nvSpPr>
        <p:spPr bwMode="auto">
          <a:xfrm>
            <a:off x="40386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6" name="Oval 5276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7" name="Oval 5277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8" name="Oval 5278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39" name="Oval 5279"/>
          <p:cNvSpPr>
            <a:spLocks noChangeArrowheads="1"/>
          </p:cNvSpPr>
          <p:nvPr/>
        </p:nvSpPr>
        <p:spPr bwMode="auto">
          <a:xfrm>
            <a:off x="40386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0" name="Oval 5280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1" name="Oval 5281"/>
          <p:cNvSpPr>
            <a:spLocks noChangeArrowheads="1"/>
          </p:cNvSpPr>
          <p:nvPr/>
        </p:nvSpPr>
        <p:spPr bwMode="auto">
          <a:xfrm>
            <a:off x="40386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2" name="Oval 5282"/>
          <p:cNvSpPr>
            <a:spLocks noChangeArrowheads="1"/>
          </p:cNvSpPr>
          <p:nvPr/>
        </p:nvSpPr>
        <p:spPr bwMode="auto">
          <a:xfrm>
            <a:off x="36576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3" name="Oval 5283"/>
          <p:cNvSpPr>
            <a:spLocks noChangeArrowheads="1"/>
          </p:cNvSpPr>
          <p:nvPr/>
        </p:nvSpPr>
        <p:spPr bwMode="auto">
          <a:xfrm>
            <a:off x="40386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4" name="Oval 5284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5" name="Oval 5285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6" name="Oval 5286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7" name="Oval 5287"/>
          <p:cNvSpPr>
            <a:spLocks noChangeArrowheads="1"/>
          </p:cNvSpPr>
          <p:nvPr/>
        </p:nvSpPr>
        <p:spPr bwMode="auto">
          <a:xfrm>
            <a:off x="41910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8" name="Oval 5288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49" name="Oval 5289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0" name="Oval 5290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1" name="Oval 5291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2" name="Oval 5292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3" name="Oval 5293"/>
          <p:cNvSpPr>
            <a:spLocks noChangeArrowheads="1"/>
          </p:cNvSpPr>
          <p:nvPr/>
        </p:nvSpPr>
        <p:spPr bwMode="auto">
          <a:xfrm>
            <a:off x="40386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4" name="Oval 5294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5" name="Oval 5295"/>
          <p:cNvSpPr>
            <a:spLocks noChangeArrowheads="1"/>
          </p:cNvSpPr>
          <p:nvPr/>
        </p:nvSpPr>
        <p:spPr bwMode="auto">
          <a:xfrm>
            <a:off x="41910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6" name="Oval 5296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7" name="Oval 5297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8" name="Oval 5298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59" name="Oval 5299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0" name="Oval 5300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1" name="Oval 5301"/>
          <p:cNvSpPr>
            <a:spLocks noChangeArrowheads="1"/>
          </p:cNvSpPr>
          <p:nvPr/>
        </p:nvSpPr>
        <p:spPr bwMode="auto">
          <a:xfrm>
            <a:off x="4038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2" name="Oval 5302"/>
          <p:cNvSpPr>
            <a:spLocks noChangeArrowheads="1"/>
          </p:cNvSpPr>
          <p:nvPr/>
        </p:nvSpPr>
        <p:spPr bwMode="auto">
          <a:xfrm>
            <a:off x="3733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3" name="Oval 5303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4" name="Oval 5304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5" name="Oval 5305"/>
          <p:cNvSpPr>
            <a:spLocks noChangeArrowheads="1"/>
          </p:cNvSpPr>
          <p:nvPr/>
        </p:nvSpPr>
        <p:spPr bwMode="auto">
          <a:xfrm>
            <a:off x="3733800" y="2743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6" name="Oval 5306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7" name="Oval 5307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8" name="Oval 5308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69" name="Oval 5309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0" name="Oval 5310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1" name="Oval 5311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2" name="Oval 5312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3" name="Oval 5313"/>
          <p:cNvSpPr>
            <a:spLocks noChangeArrowheads="1"/>
          </p:cNvSpPr>
          <p:nvPr/>
        </p:nvSpPr>
        <p:spPr bwMode="auto">
          <a:xfrm>
            <a:off x="36576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4" name="Oval 5314"/>
          <p:cNvSpPr>
            <a:spLocks noChangeArrowheads="1"/>
          </p:cNvSpPr>
          <p:nvPr/>
        </p:nvSpPr>
        <p:spPr bwMode="auto">
          <a:xfrm>
            <a:off x="3733800" y="2667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5" name="Oval 5315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6" name="Oval 5316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7" name="Oval 5317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8" name="Oval 5318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79" name="Oval 5319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0" name="Oval 5320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1" name="Oval 5321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2" name="Oval 5322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3" name="Oval 5323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4" name="Oval 5324"/>
          <p:cNvSpPr>
            <a:spLocks noChangeArrowheads="1"/>
          </p:cNvSpPr>
          <p:nvPr/>
        </p:nvSpPr>
        <p:spPr bwMode="auto">
          <a:xfrm>
            <a:off x="36576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5" name="Oval 5325"/>
          <p:cNvSpPr>
            <a:spLocks noChangeArrowheads="1"/>
          </p:cNvSpPr>
          <p:nvPr/>
        </p:nvSpPr>
        <p:spPr bwMode="auto">
          <a:xfrm>
            <a:off x="3733800" y="2667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6" name="Oval 5326"/>
          <p:cNvSpPr>
            <a:spLocks noChangeArrowheads="1"/>
          </p:cNvSpPr>
          <p:nvPr/>
        </p:nvSpPr>
        <p:spPr bwMode="auto">
          <a:xfrm>
            <a:off x="3886200" y="2895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7" name="Oval 5327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8" name="Oval 5328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89" name="Oval 5329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0" name="Oval 5330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1" name="Oval 5331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2" name="Oval 5332"/>
          <p:cNvSpPr>
            <a:spLocks noChangeArrowheads="1"/>
          </p:cNvSpPr>
          <p:nvPr/>
        </p:nvSpPr>
        <p:spPr bwMode="auto">
          <a:xfrm>
            <a:off x="37338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3" name="Oval 5333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4" name="Oval 5334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5" name="Oval 5335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6" name="Oval 5336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7" name="Oval 5337"/>
          <p:cNvSpPr>
            <a:spLocks noChangeArrowheads="1"/>
          </p:cNvSpPr>
          <p:nvPr/>
        </p:nvSpPr>
        <p:spPr bwMode="auto">
          <a:xfrm>
            <a:off x="37338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8" name="Oval 5338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699" name="Oval 5339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0" name="Oval 5340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1" name="Oval 5341"/>
          <p:cNvSpPr>
            <a:spLocks noChangeArrowheads="1"/>
          </p:cNvSpPr>
          <p:nvPr/>
        </p:nvSpPr>
        <p:spPr bwMode="auto">
          <a:xfrm>
            <a:off x="3733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2" name="Oval 5342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3" name="Oval 5343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4" name="Oval 5344"/>
          <p:cNvSpPr>
            <a:spLocks noChangeArrowheads="1"/>
          </p:cNvSpPr>
          <p:nvPr/>
        </p:nvSpPr>
        <p:spPr bwMode="auto">
          <a:xfrm>
            <a:off x="3657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5" name="Oval 5345"/>
          <p:cNvSpPr>
            <a:spLocks noChangeArrowheads="1"/>
          </p:cNvSpPr>
          <p:nvPr/>
        </p:nvSpPr>
        <p:spPr bwMode="auto">
          <a:xfrm>
            <a:off x="37338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6" name="Oval 5346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7" name="Oval 5347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8" name="Oval 5348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09" name="Oval 5349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0" name="Oval 5350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1" name="Oval 5351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2" name="Oval 5352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3" name="Oval 5353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4" name="Oval 5354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5" name="Oval 5355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6" name="Oval 5356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7" name="Oval 5357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8" name="Oval 5358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19" name="Oval 5359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0" name="Oval 5360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1" name="Oval 5361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2" name="Oval 5362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3" name="Oval 5363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4" name="Oval 5364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5" name="Oval 5365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6" name="Oval 5366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7" name="Oval 5367"/>
          <p:cNvSpPr>
            <a:spLocks noChangeArrowheads="1"/>
          </p:cNvSpPr>
          <p:nvPr/>
        </p:nvSpPr>
        <p:spPr bwMode="auto">
          <a:xfrm>
            <a:off x="4114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8" name="Oval 5368"/>
          <p:cNvSpPr>
            <a:spLocks noChangeArrowheads="1"/>
          </p:cNvSpPr>
          <p:nvPr/>
        </p:nvSpPr>
        <p:spPr bwMode="auto">
          <a:xfrm>
            <a:off x="4114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29" name="Oval 5369"/>
          <p:cNvSpPr>
            <a:spLocks noChangeArrowheads="1"/>
          </p:cNvSpPr>
          <p:nvPr/>
        </p:nvSpPr>
        <p:spPr bwMode="auto">
          <a:xfrm>
            <a:off x="39624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0" name="Oval 5370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1" name="Oval 5371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2" name="Oval 5372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3" name="Oval 5373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4" name="Oval 5374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5" name="Oval 5375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6" name="Oval 5376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7" name="Oval 5377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8" name="Oval 5378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39" name="Oval 5379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0" name="Oval 5380"/>
          <p:cNvSpPr>
            <a:spLocks noChangeArrowheads="1"/>
          </p:cNvSpPr>
          <p:nvPr/>
        </p:nvSpPr>
        <p:spPr bwMode="auto">
          <a:xfrm>
            <a:off x="35814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1" name="Oval 5381"/>
          <p:cNvSpPr>
            <a:spLocks noChangeArrowheads="1"/>
          </p:cNvSpPr>
          <p:nvPr/>
        </p:nvSpPr>
        <p:spPr bwMode="auto">
          <a:xfrm>
            <a:off x="36576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2" name="Oval 5382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3" name="Oval 5383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4" name="Oval 5384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5" name="Oval 5385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6" name="Oval 5386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7" name="Oval 5387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8" name="Oval 5388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49" name="Oval 5389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0" name="Oval 5390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1" name="Oval 5391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2" name="Oval 5392"/>
          <p:cNvSpPr>
            <a:spLocks noChangeArrowheads="1"/>
          </p:cNvSpPr>
          <p:nvPr/>
        </p:nvSpPr>
        <p:spPr bwMode="auto">
          <a:xfrm>
            <a:off x="35814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3" name="Oval 5393"/>
          <p:cNvSpPr>
            <a:spLocks noChangeArrowheads="1"/>
          </p:cNvSpPr>
          <p:nvPr/>
        </p:nvSpPr>
        <p:spPr bwMode="auto">
          <a:xfrm>
            <a:off x="36576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4" name="Oval 5394"/>
          <p:cNvSpPr>
            <a:spLocks noChangeArrowheads="1"/>
          </p:cNvSpPr>
          <p:nvPr/>
        </p:nvSpPr>
        <p:spPr bwMode="auto">
          <a:xfrm>
            <a:off x="38100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5" name="Oval 5395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6" name="Oval 5396"/>
          <p:cNvSpPr>
            <a:spLocks noChangeArrowheads="1"/>
          </p:cNvSpPr>
          <p:nvPr/>
        </p:nvSpPr>
        <p:spPr bwMode="auto">
          <a:xfrm>
            <a:off x="3810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7" name="Oval 5397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8" name="Oval 5398"/>
          <p:cNvSpPr>
            <a:spLocks noChangeArrowheads="1"/>
          </p:cNvSpPr>
          <p:nvPr/>
        </p:nvSpPr>
        <p:spPr bwMode="auto">
          <a:xfrm>
            <a:off x="41910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59" name="Oval 5399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0" name="Oval 5400"/>
          <p:cNvSpPr>
            <a:spLocks noChangeArrowheads="1"/>
          </p:cNvSpPr>
          <p:nvPr/>
        </p:nvSpPr>
        <p:spPr bwMode="auto">
          <a:xfrm>
            <a:off x="3810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1" name="Oval 5401"/>
          <p:cNvSpPr>
            <a:spLocks noChangeArrowheads="1"/>
          </p:cNvSpPr>
          <p:nvPr/>
        </p:nvSpPr>
        <p:spPr bwMode="auto">
          <a:xfrm>
            <a:off x="36576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2" name="Oval 5402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3" name="Oval 5403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4" name="Oval 5404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5" name="Oval 5405"/>
          <p:cNvSpPr>
            <a:spLocks noChangeArrowheads="1"/>
          </p:cNvSpPr>
          <p:nvPr/>
        </p:nvSpPr>
        <p:spPr bwMode="auto">
          <a:xfrm>
            <a:off x="3810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6" name="Oval 5406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7" name="Oval 5407"/>
          <p:cNvSpPr>
            <a:spLocks noChangeArrowheads="1"/>
          </p:cNvSpPr>
          <p:nvPr/>
        </p:nvSpPr>
        <p:spPr bwMode="auto">
          <a:xfrm>
            <a:off x="41910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8" name="Oval 5408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69" name="Oval 5409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0" name="Oval 5410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1" name="Oval 5411"/>
          <p:cNvSpPr>
            <a:spLocks noChangeArrowheads="1"/>
          </p:cNvSpPr>
          <p:nvPr/>
        </p:nvSpPr>
        <p:spPr bwMode="auto">
          <a:xfrm>
            <a:off x="3581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2" name="Oval 5412"/>
          <p:cNvSpPr>
            <a:spLocks noChangeArrowheads="1"/>
          </p:cNvSpPr>
          <p:nvPr/>
        </p:nvSpPr>
        <p:spPr bwMode="auto">
          <a:xfrm>
            <a:off x="3657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3" name="Oval 5413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4" name="Oval 5414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5" name="Oval 5415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6" name="Oval 5416"/>
          <p:cNvSpPr>
            <a:spLocks noChangeArrowheads="1"/>
          </p:cNvSpPr>
          <p:nvPr/>
        </p:nvSpPr>
        <p:spPr bwMode="auto">
          <a:xfrm>
            <a:off x="3581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7" name="Oval 5417"/>
          <p:cNvSpPr>
            <a:spLocks noChangeArrowheads="1"/>
          </p:cNvSpPr>
          <p:nvPr/>
        </p:nvSpPr>
        <p:spPr bwMode="auto">
          <a:xfrm>
            <a:off x="36576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8" name="Oval 5418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79" name="Oval 5419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0" name="Oval 5420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1" name="Oval 5421"/>
          <p:cNvSpPr>
            <a:spLocks noChangeArrowheads="1"/>
          </p:cNvSpPr>
          <p:nvPr/>
        </p:nvSpPr>
        <p:spPr bwMode="auto">
          <a:xfrm>
            <a:off x="3733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2" name="Oval 5422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3" name="Oval 5423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4" name="Oval 5424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5" name="Oval 5425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6" name="Oval 5426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7" name="Oval 5427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8" name="Oval 5428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89" name="Oval 5429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0" name="Oval 5430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1" name="Oval 5431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2" name="Oval 5432"/>
          <p:cNvSpPr>
            <a:spLocks noChangeArrowheads="1"/>
          </p:cNvSpPr>
          <p:nvPr/>
        </p:nvSpPr>
        <p:spPr bwMode="auto">
          <a:xfrm>
            <a:off x="41910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3" name="Oval 5433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4" name="Oval 5434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5" name="Oval 5435"/>
          <p:cNvSpPr>
            <a:spLocks noChangeArrowheads="1"/>
          </p:cNvSpPr>
          <p:nvPr/>
        </p:nvSpPr>
        <p:spPr bwMode="auto">
          <a:xfrm>
            <a:off x="41910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6" name="Oval 5436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7" name="Oval 5437"/>
          <p:cNvSpPr>
            <a:spLocks noChangeArrowheads="1"/>
          </p:cNvSpPr>
          <p:nvPr/>
        </p:nvSpPr>
        <p:spPr bwMode="auto">
          <a:xfrm>
            <a:off x="3810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8" name="Oval 5438"/>
          <p:cNvSpPr>
            <a:spLocks noChangeArrowheads="1"/>
          </p:cNvSpPr>
          <p:nvPr/>
        </p:nvSpPr>
        <p:spPr bwMode="auto">
          <a:xfrm>
            <a:off x="41910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799" name="Oval 5439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0" name="Oval 5440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1" name="Oval 5441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2" name="Oval 5442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3" name="Oval 5443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4" name="Oval 5444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5" name="Oval 5445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6" name="Oval 5446"/>
          <p:cNvSpPr>
            <a:spLocks noChangeArrowheads="1"/>
          </p:cNvSpPr>
          <p:nvPr/>
        </p:nvSpPr>
        <p:spPr bwMode="auto">
          <a:xfrm>
            <a:off x="41910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7" name="Oval 5447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8" name="Oval 5448"/>
          <p:cNvSpPr>
            <a:spLocks noChangeArrowheads="1"/>
          </p:cNvSpPr>
          <p:nvPr/>
        </p:nvSpPr>
        <p:spPr bwMode="auto">
          <a:xfrm>
            <a:off x="38862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09" name="Oval 5449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0" name="Oval 5450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1" name="Oval 5451"/>
          <p:cNvSpPr>
            <a:spLocks noChangeArrowheads="1"/>
          </p:cNvSpPr>
          <p:nvPr/>
        </p:nvSpPr>
        <p:spPr bwMode="auto">
          <a:xfrm>
            <a:off x="3886200" y="2895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2" name="Oval 5452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3" name="Oval 5453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4" name="Oval 5454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5" name="Oval 5455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6" name="Oval 5456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7" name="Oval 5457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8" name="Oval 5458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19" name="Oval 5459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0" name="Oval 5460"/>
          <p:cNvSpPr>
            <a:spLocks noChangeArrowheads="1"/>
          </p:cNvSpPr>
          <p:nvPr/>
        </p:nvSpPr>
        <p:spPr bwMode="auto">
          <a:xfrm>
            <a:off x="3886200" y="2819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1" name="Oval 5461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2" name="Oval 5462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3" name="Oval 5463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4" name="Oval 5464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5" name="Oval 5465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6" name="Oval 5466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7" name="Oval 5467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8" name="Oval 5468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29" name="Oval 5469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0" name="Oval 5470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1" name="Oval 5471"/>
          <p:cNvSpPr>
            <a:spLocks noChangeArrowheads="1"/>
          </p:cNvSpPr>
          <p:nvPr/>
        </p:nvSpPr>
        <p:spPr bwMode="auto">
          <a:xfrm>
            <a:off x="3886200" y="2819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2" name="Oval 5472"/>
          <p:cNvSpPr>
            <a:spLocks noChangeArrowheads="1"/>
          </p:cNvSpPr>
          <p:nvPr/>
        </p:nvSpPr>
        <p:spPr bwMode="auto">
          <a:xfrm>
            <a:off x="40386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3" name="Oval 5473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4" name="Oval 5474"/>
          <p:cNvSpPr>
            <a:spLocks noChangeArrowheads="1"/>
          </p:cNvSpPr>
          <p:nvPr/>
        </p:nvSpPr>
        <p:spPr bwMode="auto">
          <a:xfrm>
            <a:off x="4038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5" name="Oval 5475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6" name="Oval 5476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7" name="Oval 5477"/>
          <p:cNvSpPr>
            <a:spLocks noChangeArrowheads="1"/>
          </p:cNvSpPr>
          <p:nvPr/>
        </p:nvSpPr>
        <p:spPr bwMode="auto">
          <a:xfrm>
            <a:off x="4038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8" name="Oval 5478"/>
          <p:cNvSpPr>
            <a:spLocks noChangeArrowheads="1"/>
          </p:cNvSpPr>
          <p:nvPr/>
        </p:nvSpPr>
        <p:spPr bwMode="auto">
          <a:xfrm>
            <a:off x="38862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39" name="Oval 5479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0" name="Oval 5480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1" name="Oval 5481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2" name="Oval 5482"/>
          <p:cNvSpPr>
            <a:spLocks noChangeArrowheads="1"/>
          </p:cNvSpPr>
          <p:nvPr/>
        </p:nvSpPr>
        <p:spPr bwMode="auto">
          <a:xfrm>
            <a:off x="4038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3" name="Oval 5483"/>
          <p:cNvSpPr>
            <a:spLocks noChangeArrowheads="1"/>
          </p:cNvSpPr>
          <p:nvPr/>
        </p:nvSpPr>
        <p:spPr bwMode="auto">
          <a:xfrm>
            <a:off x="38862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4" name="Oval 5484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5" name="Oval 5485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6" name="Oval 5486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7" name="Oval 5487"/>
          <p:cNvSpPr>
            <a:spLocks noChangeArrowheads="1"/>
          </p:cNvSpPr>
          <p:nvPr/>
        </p:nvSpPr>
        <p:spPr bwMode="auto">
          <a:xfrm>
            <a:off x="38862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8" name="Oval 5488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49" name="Oval 5489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0" name="Oval 5490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1" name="Oval 5491"/>
          <p:cNvSpPr>
            <a:spLocks noChangeArrowheads="1"/>
          </p:cNvSpPr>
          <p:nvPr/>
        </p:nvSpPr>
        <p:spPr bwMode="auto">
          <a:xfrm>
            <a:off x="38862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2" name="Oval 5492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3" name="Oval 5493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4" name="Oval 5494"/>
          <p:cNvSpPr>
            <a:spLocks noChangeArrowheads="1"/>
          </p:cNvSpPr>
          <p:nvPr/>
        </p:nvSpPr>
        <p:spPr bwMode="auto">
          <a:xfrm>
            <a:off x="39624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5" name="Oval 5495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6" name="Oval 5496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7" name="Oval 5497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8" name="Oval 5498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59" name="Oval 5499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0" name="Oval 5500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1" name="Oval 5501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2" name="Oval 5502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3" name="Oval 5503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4" name="Oval 5504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5" name="Oval 5505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6" name="Oval 5506"/>
          <p:cNvSpPr>
            <a:spLocks noChangeArrowheads="1"/>
          </p:cNvSpPr>
          <p:nvPr/>
        </p:nvSpPr>
        <p:spPr bwMode="auto">
          <a:xfrm>
            <a:off x="4038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7" name="Oval 5507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8" name="Oval 5508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69" name="Oval 5509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0" name="Oval 5510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1" name="Oval 5511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2" name="Oval 5512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3" name="Oval 5513"/>
          <p:cNvSpPr>
            <a:spLocks noChangeArrowheads="1"/>
          </p:cNvSpPr>
          <p:nvPr/>
        </p:nvSpPr>
        <p:spPr bwMode="auto">
          <a:xfrm>
            <a:off x="41148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4" name="Oval 5514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5" name="Oval 5515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6" name="Oval 5516"/>
          <p:cNvSpPr>
            <a:spLocks noChangeArrowheads="1"/>
          </p:cNvSpPr>
          <p:nvPr/>
        </p:nvSpPr>
        <p:spPr bwMode="auto">
          <a:xfrm>
            <a:off x="3810000" y="3429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7" name="Oval 5517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8" name="Oval 5518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79" name="Oval 5519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0" name="Oval 5520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1" name="Oval 5521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2" name="Oval 5522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3" name="Oval 5523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4" name="Oval 5524"/>
          <p:cNvSpPr>
            <a:spLocks noChangeArrowheads="1"/>
          </p:cNvSpPr>
          <p:nvPr/>
        </p:nvSpPr>
        <p:spPr bwMode="auto">
          <a:xfrm>
            <a:off x="37338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5" name="Oval 5525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6" name="Oval 5526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7" name="Oval 5527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8" name="Oval 5528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89" name="Oval 5529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0" name="Oval 5530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1" name="Oval 5531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2" name="Oval 5532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3" name="Oval 5533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4" name="Oval 5534"/>
          <p:cNvSpPr>
            <a:spLocks noChangeArrowheads="1"/>
          </p:cNvSpPr>
          <p:nvPr/>
        </p:nvSpPr>
        <p:spPr bwMode="auto">
          <a:xfrm>
            <a:off x="37338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5" name="Oval 5535"/>
          <p:cNvSpPr>
            <a:spLocks noChangeArrowheads="1"/>
          </p:cNvSpPr>
          <p:nvPr/>
        </p:nvSpPr>
        <p:spPr bwMode="auto">
          <a:xfrm>
            <a:off x="38100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6" name="Oval 5536"/>
          <p:cNvSpPr>
            <a:spLocks noChangeArrowheads="1"/>
          </p:cNvSpPr>
          <p:nvPr/>
        </p:nvSpPr>
        <p:spPr bwMode="auto">
          <a:xfrm>
            <a:off x="3962400" y="3581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7" name="Oval 5537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8" name="Oval 5538"/>
          <p:cNvSpPr>
            <a:spLocks noChangeArrowheads="1"/>
          </p:cNvSpPr>
          <p:nvPr/>
        </p:nvSpPr>
        <p:spPr bwMode="auto">
          <a:xfrm>
            <a:off x="3962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899" name="Oval 5539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0" name="Oval 5540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1" name="Oval 5541"/>
          <p:cNvSpPr>
            <a:spLocks noChangeArrowheads="1"/>
          </p:cNvSpPr>
          <p:nvPr/>
        </p:nvSpPr>
        <p:spPr bwMode="auto">
          <a:xfrm>
            <a:off x="3962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2" name="Oval 5542"/>
          <p:cNvSpPr>
            <a:spLocks noChangeArrowheads="1"/>
          </p:cNvSpPr>
          <p:nvPr/>
        </p:nvSpPr>
        <p:spPr bwMode="auto">
          <a:xfrm>
            <a:off x="38100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3" name="Oval 5543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4" name="Oval 5544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5" name="Oval 5545"/>
          <p:cNvSpPr>
            <a:spLocks noChangeArrowheads="1"/>
          </p:cNvSpPr>
          <p:nvPr/>
        </p:nvSpPr>
        <p:spPr bwMode="auto">
          <a:xfrm>
            <a:off x="3962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6" name="Oval 5546"/>
          <p:cNvSpPr>
            <a:spLocks noChangeArrowheads="1"/>
          </p:cNvSpPr>
          <p:nvPr/>
        </p:nvSpPr>
        <p:spPr bwMode="auto">
          <a:xfrm>
            <a:off x="38100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7" name="Oval 5547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8" name="Oval 5548"/>
          <p:cNvSpPr>
            <a:spLocks noChangeArrowheads="1"/>
          </p:cNvSpPr>
          <p:nvPr/>
        </p:nvSpPr>
        <p:spPr bwMode="auto">
          <a:xfrm>
            <a:off x="3733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09" name="Oval 5549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0" name="Oval 5550"/>
          <p:cNvSpPr>
            <a:spLocks noChangeArrowheads="1"/>
          </p:cNvSpPr>
          <p:nvPr/>
        </p:nvSpPr>
        <p:spPr bwMode="auto">
          <a:xfrm>
            <a:off x="3733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1" name="Oval 5551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2" name="Oval 5552"/>
          <p:cNvSpPr>
            <a:spLocks noChangeArrowheads="1"/>
          </p:cNvSpPr>
          <p:nvPr/>
        </p:nvSpPr>
        <p:spPr bwMode="auto">
          <a:xfrm>
            <a:off x="38862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3" name="Oval 5553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4" name="Oval 5554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5" name="Oval 5555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6" name="Oval 5556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7" name="Oval 5557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8" name="Oval 5558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19" name="Oval 5559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0" name="Oval 5560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1" name="Oval 5561"/>
          <p:cNvSpPr>
            <a:spLocks noChangeArrowheads="1"/>
          </p:cNvSpPr>
          <p:nvPr/>
        </p:nvSpPr>
        <p:spPr bwMode="auto">
          <a:xfrm>
            <a:off x="3962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2" name="Oval 5562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3" name="Oval 5563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4" name="Oval 5564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5" name="Oval 5565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6" name="Oval 5566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7" name="Oval 5567"/>
          <p:cNvSpPr>
            <a:spLocks noChangeArrowheads="1"/>
          </p:cNvSpPr>
          <p:nvPr/>
        </p:nvSpPr>
        <p:spPr bwMode="auto">
          <a:xfrm>
            <a:off x="40386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8" name="Oval 5568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29" name="Oval 5569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0" name="Oval 5570"/>
          <p:cNvSpPr>
            <a:spLocks noChangeArrowheads="1"/>
          </p:cNvSpPr>
          <p:nvPr/>
        </p:nvSpPr>
        <p:spPr bwMode="auto">
          <a:xfrm>
            <a:off x="41910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1" name="Oval 5571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2" name="Oval 5572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3" name="Oval 5573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4" name="Oval 5574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5" name="Oval 5575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6" name="Oval 5576"/>
          <p:cNvSpPr>
            <a:spLocks noChangeArrowheads="1"/>
          </p:cNvSpPr>
          <p:nvPr/>
        </p:nvSpPr>
        <p:spPr bwMode="auto">
          <a:xfrm>
            <a:off x="4038600" y="2971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7" name="Oval 5577"/>
          <p:cNvSpPr>
            <a:spLocks noChangeArrowheads="1"/>
          </p:cNvSpPr>
          <p:nvPr/>
        </p:nvSpPr>
        <p:spPr bwMode="auto">
          <a:xfrm>
            <a:off x="41910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8" name="Oval 5578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39" name="Oval 5579"/>
          <p:cNvSpPr>
            <a:spLocks noChangeArrowheads="1"/>
          </p:cNvSpPr>
          <p:nvPr/>
        </p:nvSpPr>
        <p:spPr bwMode="auto">
          <a:xfrm>
            <a:off x="41910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0" name="Oval 5580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1" name="Oval 5581"/>
          <p:cNvSpPr>
            <a:spLocks noChangeArrowheads="1"/>
          </p:cNvSpPr>
          <p:nvPr/>
        </p:nvSpPr>
        <p:spPr bwMode="auto">
          <a:xfrm>
            <a:off x="4114800" y="3352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2" name="Oval 5582"/>
          <p:cNvSpPr>
            <a:spLocks noChangeArrowheads="1"/>
          </p:cNvSpPr>
          <p:nvPr/>
        </p:nvSpPr>
        <p:spPr bwMode="auto">
          <a:xfrm>
            <a:off x="41910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3" name="Oval 5583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4" name="Oval 5584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5" name="Oval 5585"/>
          <p:cNvSpPr>
            <a:spLocks noChangeArrowheads="1"/>
          </p:cNvSpPr>
          <p:nvPr/>
        </p:nvSpPr>
        <p:spPr bwMode="auto">
          <a:xfrm>
            <a:off x="39624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6" name="Oval 5586"/>
          <p:cNvSpPr>
            <a:spLocks noChangeArrowheads="1"/>
          </p:cNvSpPr>
          <p:nvPr/>
        </p:nvSpPr>
        <p:spPr bwMode="auto">
          <a:xfrm>
            <a:off x="4038600" y="2971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7" name="Oval 5587"/>
          <p:cNvSpPr>
            <a:spLocks noChangeArrowheads="1"/>
          </p:cNvSpPr>
          <p:nvPr/>
        </p:nvSpPr>
        <p:spPr bwMode="auto">
          <a:xfrm>
            <a:off x="4191000" y="32004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8" name="Oval 5588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49" name="Oval 5589"/>
          <p:cNvSpPr>
            <a:spLocks noChangeArrowheads="1"/>
          </p:cNvSpPr>
          <p:nvPr/>
        </p:nvSpPr>
        <p:spPr bwMode="auto">
          <a:xfrm>
            <a:off x="4191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0" name="Oval 5590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1" name="Oval 5591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2" name="Oval 5592"/>
          <p:cNvSpPr>
            <a:spLocks noChangeArrowheads="1"/>
          </p:cNvSpPr>
          <p:nvPr/>
        </p:nvSpPr>
        <p:spPr bwMode="auto">
          <a:xfrm>
            <a:off x="4191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3" name="Oval 5593"/>
          <p:cNvSpPr>
            <a:spLocks noChangeArrowheads="1"/>
          </p:cNvSpPr>
          <p:nvPr/>
        </p:nvSpPr>
        <p:spPr bwMode="auto">
          <a:xfrm>
            <a:off x="40386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4" name="Oval 5594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5" name="Oval 5595"/>
          <p:cNvSpPr>
            <a:spLocks noChangeArrowheads="1"/>
          </p:cNvSpPr>
          <p:nvPr/>
        </p:nvSpPr>
        <p:spPr bwMode="auto">
          <a:xfrm>
            <a:off x="4114800" y="3352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6" name="Oval 5596"/>
          <p:cNvSpPr>
            <a:spLocks noChangeArrowheads="1"/>
          </p:cNvSpPr>
          <p:nvPr/>
        </p:nvSpPr>
        <p:spPr bwMode="auto">
          <a:xfrm>
            <a:off x="4191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7" name="Oval 5597"/>
          <p:cNvSpPr>
            <a:spLocks noChangeArrowheads="1"/>
          </p:cNvSpPr>
          <p:nvPr/>
        </p:nvSpPr>
        <p:spPr bwMode="auto">
          <a:xfrm>
            <a:off x="40386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8" name="Oval 5598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59" name="Oval 5599"/>
          <p:cNvSpPr>
            <a:spLocks noChangeArrowheads="1"/>
          </p:cNvSpPr>
          <p:nvPr/>
        </p:nvSpPr>
        <p:spPr bwMode="auto">
          <a:xfrm>
            <a:off x="39624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0" name="Oval 5600"/>
          <p:cNvSpPr>
            <a:spLocks noChangeArrowheads="1"/>
          </p:cNvSpPr>
          <p:nvPr/>
        </p:nvSpPr>
        <p:spPr bwMode="auto">
          <a:xfrm>
            <a:off x="40386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1" name="Oval 5601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2" name="Oval 5602"/>
          <p:cNvSpPr>
            <a:spLocks noChangeArrowheads="1"/>
          </p:cNvSpPr>
          <p:nvPr/>
        </p:nvSpPr>
        <p:spPr bwMode="auto">
          <a:xfrm>
            <a:off x="39624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3" name="Oval 5603"/>
          <p:cNvSpPr>
            <a:spLocks noChangeArrowheads="1"/>
          </p:cNvSpPr>
          <p:nvPr/>
        </p:nvSpPr>
        <p:spPr bwMode="auto">
          <a:xfrm>
            <a:off x="40386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4" name="Oval 5604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5" name="Oval 5605"/>
          <p:cNvSpPr>
            <a:spLocks noChangeArrowheads="1"/>
          </p:cNvSpPr>
          <p:nvPr/>
        </p:nvSpPr>
        <p:spPr bwMode="auto">
          <a:xfrm>
            <a:off x="4114800" y="3429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6" name="Oval 5606"/>
          <p:cNvSpPr>
            <a:spLocks noChangeArrowheads="1"/>
          </p:cNvSpPr>
          <p:nvPr/>
        </p:nvSpPr>
        <p:spPr bwMode="auto">
          <a:xfrm>
            <a:off x="41910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7" name="Oval 5607"/>
          <p:cNvSpPr>
            <a:spLocks noChangeArrowheads="1"/>
          </p:cNvSpPr>
          <p:nvPr/>
        </p:nvSpPr>
        <p:spPr bwMode="auto">
          <a:xfrm>
            <a:off x="4191000" y="3200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8" name="Oval 5608"/>
          <p:cNvSpPr>
            <a:spLocks noChangeArrowheads="1"/>
          </p:cNvSpPr>
          <p:nvPr/>
        </p:nvSpPr>
        <p:spPr bwMode="auto">
          <a:xfrm>
            <a:off x="41910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69" name="Oval 5609"/>
          <p:cNvSpPr>
            <a:spLocks noChangeArrowheads="1"/>
          </p:cNvSpPr>
          <p:nvPr/>
        </p:nvSpPr>
        <p:spPr bwMode="auto">
          <a:xfrm>
            <a:off x="41910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0" name="Oval 5610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1" name="Oval 5611"/>
          <p:cNvSpPr>
            <a:spLocks noChangeArrowheads="1"/>
          </p:cNvSpPr>
          <p:nvPr/>
        </p:nvSpPr>
        <p:spPr bwMode="auto">
          <a:xfrm>
            <a:off x="4191000" y="3124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2" name="Oval 5612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3" name="Oval 5613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4" name="Oval 5614"/>
          <p:cNvSpPr>
            <a:spLocks noChangeArrowheads="1"/>
          </p:cNvSpPr>
          <p:nvPr/>
        </p:nvSpPr>
        <p:spPr bwMode="auto">
          <a:xfrm>
            <a:off x="4191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5" name="Oval 5615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6" name="Oval 5616"/>
          <p:cNvSpPr>
            <a:spLocks noChangeArrowheads="1"/>
          </p:cNvSpPr>
          <p:nvPr/>
        </p:nvSpPr>
        <p:spPr bwMode="auto">
          <a:xfrm>
            <a:off x="4191000" y="3276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7" name="Oval 5617"/>
          <p:cNvSpPr>
            <a:spLocks noChangeArrowheads="1"/>
          </p:cNvSpPr>
          <p:nvPr/>
        </p:nvSpPr>
        <p:spPr bwMode="auto">
          <a:xfrm>
            <a:off x="4191000" y="3276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8" name="Oval 5618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79" name="Oval 5619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0" name="Oval 5620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1" name="Oval 5621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2" name="Oval 5622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3" name="Oval 5623"/>
          <p:cNvSpPr>
            <a:spLocks noChangeArrowheads="1"/>
          </p:cNvSpPr>
          <p:nvPr/>
        </p:nvSpPr>
        <p:spPr bwMode="auto">
          <a:xfrm>
            <a:off x="41148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4" name="Oval 5624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5" name="Oval 5625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6" name="Oval 5626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7" name="Oval 5627"/>
          <p:cNvSpPr>
            <a:spLocks noChangeArrowheads="1"/>
          </p:cNvSpPr>
          <p:nvPr/>
        </p:nvSpPr>
        <p:spPr bwMode="auto">
          <a:xfrm>
            <a:off x="38862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8" name="Oval 5628"/>
          <p:cNvSpPr>
            <a:spLocks noChangeArrowheads="1"/>
          </p:cNvSpPr>
          <p:nvPr/>
        </p:nvSpPr>
        <p:spPr bwMode="auto">
          <a:xfrm>
            <a:off x="3962400" y="35052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89" name="Oval 5629"/>
          <p:cNvSpPr>
            <a:spLocks noChangeArrowheads="1"/>
          </p:cNvSpPr>
          <p:nvPr/>
        </p:nvSpPr>
        <p:spPr bwMode="auto">
          <a:xfrm>
            <a:off x="41148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0" name="Oval 5630"/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1" name="Oval 5631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2" name="Oval 5632"/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3" name="Oval 5633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4" name="Oval 5634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5" name="Oval 5635"/>
          <p:cNvSpPr>
            <a:spLocks noChangeArrowheads="1"/>
          </p:cNvSpPr>
          <p:nvPr/>
        </p:nvSpPr>
        <p:spPr bwMode="auto">
          <a:xfrm>
            <a:off x="38862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6" name="Oval 5636"/>
          <p:cNvSpPr>
            <a:spLocks noChangeArrowheads="1"/>
          </p:cNvSpPr>
          <p:nvPr/>
        </p:nvSpPr>
        <p:spPr bwMode="auto">
          <a:xfrm>
            <a:off x="3962400" y="3505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7" name="Oval 5637"/>
          <p:cNvSpPr>
            <a:spLocks noChangeArrowheads="1"/>
          </p:cNvSpPr>
          <p:nvPr/>
        </p:nvSpPr>
        <p:spPr bwMode="auto">
          <a:xfrm>
            <a:off x="4114800" y="37338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8" name="Oval 5638"/>
          <p:cNvSpPr>
            <a:spLocks noChangeArrowheads="1"/>
          </p:cNvSpPr>
          <p:nvPr/>
        </p:nvSpPr>
        <p:spPr bwMode="auto">
          <a:xfrm>
            <a:off x="4114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2999" name="Oval 5639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0" name="Oval 5640"/>
          <p:cNvSpPr>
            <a:spLocks noChangeArrowheads="1"/>
          </p:cNvSpPr>
          <p:nvPr/>
        </p:nvSpPr>
        <p:spPr bwMode="auto">
          <a:xfrm>
            <a:off x="4114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1" name="Oval 5641"/>
          <p:cNvSpPr>
            <a:spLocks noChangeArrowheads="1"/>
          </p:cNvSpPr>
          <p:nvPr/>
        </p:nvSpPr>
        <p:spPr bwMode="auto">
          <a:xfrm>
            <a:off x="39624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2" name="Oval 5642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3" name="Oval 5643"/>
          <p:cNvSpPr>
            <a:spLocks noChangeArrowheads="1"/>
          </p:cNvSpPr>
          <p:nvPr/>
        </p:nvSpPr>
        <p:spPr bwMode="auto">
          <a:xfrm>
            <a:off x="4114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4" name="Oval 5644"/>
          <p:cNvSpPr>
            <a:spLocks noChangeArrowheads="1"/>
          </p:cNvSpPr>
          <p:nvPr/>
        </p:nvSpPr>
        <p:spPr bwMode="auto">
          <a:xfrm>
            <a:off x="39624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5" name="Oval 5645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6" name="Oval 5646"/>
          <p:cNvSpPr>
            <a:spLocks noChangeArrowheads="1"/>
          </p:cNvSpPr>
          <p:nvPr/>
        </p:nvSpPr>
        <p:spPr bwMode="auto">
          <a:xfrm>
            <a:off x="38862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7" name="Oval 5647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8" name="Oval 5648"/>
          <p:cNvSpPr>
            <a:spLocks noChangeArrowheads="1"/>
          </p:cNvSpPr>
          <p:nvPr/>
        </p:nvSpPr>
        <p:spPr bwMode="auto">
          <a:xfrm>
            <a:off x="38862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09" name="Oval 5649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0" name="Oval 5650"/>
          <p:cNvSpPr>
            <a:spLocks noChangeArrowheads="1"/>
          </p:cNvSpPr>
          <p:nvPr/>
        </p:nvSpPr>
        <p:spPr bwMode="auto">
          <a:xfrm>
            <a:off x="41148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1" name="Oval 5651"/>
          <p:cNvSpPr>
            <a:spLocks noChangeArrowheads="1"/>
          </p:cNvSpPr>
          <p:nvPr/>
        </p:nvSpPr>
        <p:spPr bwMode="auto">
          <a:xfrm>
            <a:off x="4114800" y="37338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2" name="Oval 5652"/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3" name="Oval 5653"/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4" name="Oval 5654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5" name="Oval 5655"/>
          <p:cNvSpPr>
            <a:spLocks noChangeArrowheads="1"/>
          </p:cNvSpPr>
          <p:nvPr/>
        </p:nvSpPr>
        <p:spPr bwMode="auto">
          <a:xfrm>
            <a:off x="4114800" y="36576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6" name="Oval 5656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7" name="Oval 5657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8" name="Oval 5658"/>
          <p:cNvSpPr>
            <a:spLocks noChangeArrowheads="1"/>
          </p:cNvSpPr>
          <p:nvPr/>
        </p:nvSpPr>
        <p:spPr bwMode="auto">
          <a:xfrm>
            <a:off x="4114800" y="36576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19" name="Oval 5659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0" name="Oval 5660"/>
          <p:cNvSpPr>
            <a:spLocks noChangeArrowheads="1"/>
          </p:cNvSpPr>
          <p:nvPr/>
        </p:nvSpPr>
        <p:spPr bwMode="auto">
          <a:xfrm>
            <a:off x="4114800" y="3810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1" name="Oval 5661"/>
          <p:cNvSpPr>
            <a:spLocks noChangeArrowheads="1"/>
          </p:cNvSpPr>
          <p:nvPr/>
        </p:nvSpPr>
        <p:spPr bwMode="auto">
          <a:xfrm>
            <a:off x="4114800" y="3810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2" name="Oval 5662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3" name="Oval 5663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4" name="Oval 5664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5" name="Oval 5665"/>
          <p:cNvSpPr>
            <a:spLocks noChangeArrowheads="1"/>
          </p:cNvSpPr>
          <p:nvPr/>
        </p:nvSpPr>
        <p:spPr bwMode="auto">
          <a:xfrm>
            <a:off x="3810000" y="30480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6" name="Oval 5666"/>
          <p:cNvSpPr>
            <a:spLocks noChangeArrowheads="1"/>
          </p:cNvSpPr>
          <p:nvPr/>
        </p:nvSpPr>
        <p:spPr bwMode="auto">
          <a:xfrm>
            <a:off x="3810000" y="30480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7" name="Oval 5667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8" name="Oval 5668"/>
          <p:cNvSpPr>
            <a:spLocks noChangeArrowheads="1"/>
          </p:cNvSpPr>
          <p:nvPr/>
        </p:nvSpPr>
        <p:spPr bwMode="auto">
          <a:xfrm>
            <a:off x="3810000" y="3124200"/>
            <a:ext cx="76200" cy="74613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29" name="Oval 5669"/>
          <p:cNvSpPr>
            <a:spLocks noChangeArrowheads="1"/>
          </p:cNvSpPr>
          <p:nvPr/>
        </p:nvSpPr>
        <p:spPr bwMode="auto">
          <a:xfrm>
            <a:off x="1143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0" name="Oval 5670"/>
          <p:cNvSpPr>
            <a:spLocks noChangeArrowheads="1"/>
          </p:cNvSpPr>
          <p:nvPr/>
        </p:nvSpPr>
        <p:spPr bwMode="auto">
          <a:xfrm>
            <a:off x="10668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1" name="Oval 5671"/>
          <p:cNvSpPr>
            <a:spLocks noChangeArrowheads="1"/>
          </p:cNvSpPr>
          <p:nvPr/>
        </p:nvSpPr>
        <p:spPr bwMode="auto">
          <a:xfrm>
            <a:off x="1143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2" name="Oval 5672"/>
          <p:cNvSpPr>
            <a:spLocks noChangeArrowheads="1"/>
          </p:cNvSpPr>
          <p:nvPr/>
        </p:nvSpPr>
        <p:spPr bwMode="auto">
          <a:xfrm>
            <a:off x="10668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3" name="Oval 5673"/>
          <p:cNvSpPr>
            <a:spLocks noChangeArrowheads="1"/>
          </p:cNvSpPr>
          <p:nvPr/>
        </p:nvSpPr>
        <p:spPr bwMode="auto">
          <a:xfrm>
            <a:off x="1143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4" name="Oval 5674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5" name="Oval 5675"/>
          <p:cNvSpPr>
            <a:spLocks noChangeArrowheads="1"/>
          </p:cNvSpPr>
          <p:nvPr/>
        </p:nvSpPr>
        <p:spPr bwMode="auto">
          <a:xfrm>
            <a:off x="10668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6" name="Oval 5676"/>
          <p:cNvSpPr>
            <a:spLocks noChangeArrowheads="1"/>
          </p:cNvSpPr>
          <p:nvPr/>
        </p:nvSpPr>
        <p:spPr bwMode="auto">
          <a:xfrm>
            <a:off x="1143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7" name="Oval 5677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8" name="Oval 5678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39" name="Oval 5679"/>
          <p:cNvSpPr>
            <a:spLocks noChangeArrowheads="1"/>
          </p:cNvSpPr>
          <p:nvPr/>
        </p:nvSpPr>
        <p:spPr bwMode="auto">
          <a:xfrm>
            <a:off x="10668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0" name="Oval 5680"/>
          <p:cNvSpPr>
            <a:spLocks noChangeArrowheads="1"/>
          </p:cNvSpPr>
          <p:nvPr/>
        </p:nvSpPr>
        <p:spPr bwMode="auto">
          <a:xfrm>
            <a:off x="1143000" y="3505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1" name="Oval 5681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2" name="Oval 5682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3" name="Oval 5683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4" name="Oval 5684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5" name="Oval 5685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6" name="Oval 5686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7" name="Oval 5687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8" name="Oval 5688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49" name="Oval 5689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0" name="Oval 5690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1" name="Oval 5691"/>
          <p:cNvSpPr>
            <a:spLocks noChangeArrowheads="1"/>
          </p:cNvSpPr>
          <p:nvPr/>
        </p:nvSpPr>
        <p:spPr bwMode="auto">
          <a:xfrm>
            <a:off x="10668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2" name="Oval 5692"/>
          <p:cNvSpPr>
            <a:spLocks noChangeArrowheads="1"/>
          </p:cNvSpPr>
          <p:nvPr/>
        </p:nvSpPr>
        <p:spPr bwMode="auto">
          <a:xfrm>
            <a:off x="1143000" y="3505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3" name="Oval 5693"/>
          <p:cNvSpPr>
            <a:spLocks noChangeArrowheads="1"/>
          </p:cNvSpPr>
          <p:nvPr/>
        </p:nvSpPr>
        <p:spPr bwMode="auto">
          <a:xfrm>
            <a:off x="1295400" y="3733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4" name="Oval 5694"/>
          <p:cNvSpPr>
            <a:spLocks noChangeArrowheads="1"/>
          </p:cNvSpPr>
          <p:nvPr/>
        </p:nvSpPr>
        <p:spPr bwMode="auto">
          <a:xfrm>
            <a:off x="12192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5" name="Oval 5695"/>
          <p:cNvSpPr>
            <a:spLocks noChangeArrowheads="1"/>
          </p:cNvSpPr>
          <p:nvPr/>
        </p:nvSpPr>
        <p:spPr bwMode="auto">
          <a:xfrm>
            <a:off x="12954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6" name="Oval 5696"/>
          <p:cNvSpPr>
            <a:spLocks noChangeArrowheads="1"/>
          </p:cNvSpPr>
          <p:nvPr/>
        </p:nvSpPr>
        <p:spPr bwMode="auto">
          <a:xfrm>
            <a:off x="11430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7" name="Oval 5697"/>
          <p:cNvSpPr>
            <a:spLocks noChangeArrowheads="1"/>
          </p:cNvSpPr>
          <p:nvPr/>
        </p:nvSpPr>
        <p:spPr bwMode="auto">
          <a:xfrm>
            <a:off x="16764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8" name="Oval 5698"/>
          <p:cNvSpPr>
            <a:spLocks noChangeArrowheads="1"/>
          </p:cNvSpPr>
          <p:nvPr/>
        </p:nvSpPr>
        <p:spPr bwMode="auto">
          <a:xfrm>
            <a:off x="12192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59" name="Oval 5699"/>
          <p:cNvSpPr>
            <a:spLocks noChangeArrowheads="1"/>
          </p:cNvSpPr>
          <p:nvPr/>
        </p:nvSpPr>
        <p:spPr bwMode="auto">
          <a:xfrm>
            <a:off x="12954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0" name="Oval 5700"/>
          <p:cNvSpPr>
            <a:spLocks noChangeArrowheads="1"/>
          </p:cNvSpPr>
          <p:nvPr/>
        </p:nvSpPr>
        <p:spPr bwMode="auto">
          <a:xfrm>
            <a:off x="11430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1" name="Oval 5701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2" name="Oval 5702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3" name="Oval 5703"/>
          <p:cNvSpPr>
            <a:spLocks noChangeArrowheads="1"/>
          </p:cNvSpPr>
          <p:nvPr/>
        </p:nvSpPr>
        <p:spPr bwMode="auto">
          <a:xfrm>
            <a:off x="12192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4" name="Oval 5704"/>
          <p:cNvSpPr>
            <a:spLocks noChangeArrowheads="1"/>
          </p:cNvSpPr>
          <p:nvPr/>
        </p:nvSpPr>
        <p:spPr bwMode="auto">
          <a:xfrm>
            <a:off x="12954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5" name="Oval 5705"/>
          <p:cNvSpPr>
            <a:spLocks noChangeArrowheads="1"/>
          </p:cNvSpPr>
          <p:nvPr/>
        </p:nvSpPr>
        <p:spPr bwMode="auto">
          <a:xfrm>
            <a:off x="11430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6" name="Oval 5706"/>
          <p:cNvSpPr>
            <a:spLocks noChangeArrowheads="1"/>
          </p:cNvSpPr>
          <p:nvPr/>
        </p:nvSpPr>
        <p:spPr bwMode="auto">
          <a:xfrm>
            <a:off x="16764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7" name="Oval 5707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8" name="Oval 5708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69" name="Oval 5709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0" name="Oval 5710"/>
          <p:cNvSpPr>
            <a:spLocks noChangeArrowheads="1"/>
          </p:cNvSpPr>
          <p:nvPr/>
        </p:nvSpPr>
        <p:spPr bwMode="auto">
          <a:xfrm>
            <a:off x="1066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1" name="Oval 5711"/>
          <p:cNvSpPr>
            <a:spLocks noChangeArrowheads="1"/>
          </p:cNvSpPr>
          <p:nvPr/>
        </p:nvSpPr>
        <p:spPr bwMode="auto">
          <a:xfrm>
            <a:off x="11430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2" name="Oval 5712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3" name="Oval 5713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4" name="Oval 5714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5" name="Oval 5715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6" name="Oval 5716"/>
          <p:cNvSpPr>
            <a:spLocks noChangeArrowheads="1"/>
          </p:cNvSpPr>
          <p:nvPr/>
        </p:nvSpPr>
        <p:spPr bwMode="auto">
          <a:xfrm>
            <a:off x="1066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7" name="Oval 5717"/>
          <p:cNvSpPr>
            <a:spLocks noChangeArrowheads="1"/>
          </p:cNvSpPr>
          <p:nvPr/>
        </p:nvSpPr>
        <p:spPr bwMode="auto">
          <a:xfrm>
            <a:off x="11430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8" name="Oval 5718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79" name="Oval 5719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0" name="Oval 5720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1" name="Oval 5721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2" name="Oval 5722"/>
          <p:cNvSpPr>
            <a:spLocks noChangeArrowheads="1"/>
          </p:cNvSpPr>
          <p:nvPr/>
        </p:nvSpPr>
        <p:spPr bwMode="auto">
          <a:xfrm>
            <a:off x="1219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3" name="Oval 5723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4" name="Oval 5724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5" name="Oval 5725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6" name="Oval 5726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7" name="Oval 5727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8" name="Oval 5728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89" name="Oval 5729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0" name="Oval 5730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1" name="Oval 5731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2" name="Oval 5732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3" name="Oval 5733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4" name="Oval 5734"/>
          <p:cNvSpPr>
            <a:spLocks noChangeArrowheads="1"/>
          </p:cNvSpPr>
          <p:nvPr/>
        </p:nvSpPr>
        <p:spPr bwMode="auto">
          <a:xfrm>
            <a:off x="1676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5" name="Oval 5735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6" name="Oval 5736"/>
          <p:cNvSpPr>
            <a:spLocks noChangeArrowheads="1"/>
          </p:cNvSpPr>
          <p:nvPr/>
        </p:nvSpPr>
        <p:spPr bwMode="auto">
          <a:xfrm>
            <a:off x="18288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7" name="Oval 5737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8" name="Oval 5738"/>
          <p:cNvSpPr>
            <a:spLocks noChangeArrowheads="1"/>
          </p:cNvSpPr>
          <p:nvPr/>
        </p:nvSpPr>
        <p:spPr bwMode="auto">
          <a:xfrm>
            <a:off x="1676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099" name="Oval 5739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0" name="Oval 5740"/>
          <p:cNvSpPr>
            <a:spLocks noChangeArrowheads="1"/>
          </p:cNvSpPr>
          <p:nvPr/>
        </p:nvSpPr>
        <p:spPr bwMode="auto">
          <a:xfrm>
            <a:off x="1752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1" name="Oval 5741"/>
          <p:cNvSpPr>
            <a:spLocks noChangeArrowheads="1"/>
          </p:cNvSpPr>
          <p:nvPr/>
        </p:nvSpPr>
        <p:spPr bwMode="auto">
          <a:xfrm>
            <a:off x="1676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2" name="Oval 5742"/>
          <p:cNvSpPr>
            <a:spLocks noChangeArrowheads="1"/>
          </p:cNvSpPr>
          <p:nvPr/>
        </p:nvSpPr>
        <p:spPr bwMode="auto">
          <a:xfrm>
            <a:off x="12954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3" name="Oval 5743"/>
          <p:cNvSpPr>
            <a:spLocks noChangeArrowheads="1"/>
          </p:cNvSpPr>
          <p:nvPr/>
        </p:nvSpPr>
        <p:spPr bwMode="auto">
          <a:xfrm>
            <a:off x="16764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4" name="Oval 5744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5" name="Oval 5745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6" name="Oval 5746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7" name="Oval 5747"/>
          <p:cNvSpPr>
            <a:spLocks noChangeArrowheads="1"/>
          </p:cNvSpPr>
          <p:nvPr/>
        </p:nvSpPr>
        <p:spPr bwMode="auto">
          <a:xfrm>
            <a:off x="18288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8" name="Oval 5748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09" name="Oval 5749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0" name="Oval 5750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1" name="Oval 5751"/>
          <p:cNvSpPr>
            <a:spLocks noChangeArrowheads="1"/>
          </p:cNvSpPr>
          <p:nvPr/>
        </p:nvSpPr>
        <p:spPr bwMode="auto">
          <a:xfrm>
            <a:off x="1752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2" name="Oval 5752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3" name="Oval 5753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4" name="Oval 5754"/>
          <p:cNvSpPr>
            <a:spLocks noChangeArrowheads="1"/>
          </p:cNvSpPr>
          <p:nvPr/>
        </p:nvSpPr>
        <p:spPr bwMode="auto">
          <a:xfrm>
            <a:off x="16764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5" name="Oval 5755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6" name="Oval 5756"/>
          <p:cNvSpPr>
            <a:spLocks noChangeArrowheads="1"/>
          </p:cNvSpPr>
          <p:nvPr/>
        </p:nvSpPr>
        <p:spPr bwMode="auto">
          <a:xfrm>
            <a:off x="18288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7" name="Oval 5757"/>
          <p:cNvSpPr>
            <a:spLocks noChangeArrowheads="1"/>
          </p:cNvSpPr>
          <p:nvPr/>
        </p:nvSpPr>
        <p:spPr bwMode="auto">
          <a:xfrm>
            <a:off x="1752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8" name="Oval 5758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19" name="Oval 5759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0" name="Oval 5760"/>
          <p:cNvSpPr>
            <a:spLocks noChangeArrowheads="1"/>
          </p:cNvSpPr>
          <p:nvPr/>
        </p:nvSpPr>
        <p:spPr bwMode="auto">
          <a:xfrm>
            <a:off x="1524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1" name="Oval 5761"/>
          <p:cNvSpPr>
            <a:spLocks noChangeArrowheads="1"/>
          </p:cNvSpPr>
          <p:nvPr/>
        </p:nvSpPr>
        <p:spPr bwMode="auto">
          <a:xfrm>
            <a:off x="1752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2" name="Oval 5762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3" name="Oval 5763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4" name="Oval 5764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5" name="Oval 5765"/>
          <p:cNvSpPr>
            <a:spLocks noChangeArrowheads="1"/>
          </p:cNvSpPr>
          <p:nvPr/>
        </p:nvSpPr>
        <p:spPr bwMode="auto">
          <a:xfrm>
            <a:off x="1524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6" name="Oval 5766"/>
          <p:cNvSpPr>
            <a:spLocks noChangeArrowheads="1"/>
          </p:cNvSpPr>
          <p:nvPr/>
        </p:nvSpPr>
        <p:spPr bwMode="auto">
          <a:xfrm>
            <a:off x="1752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7" name="Oval 5767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8" name="Oval 5768"/>
          <p:cNvSpPr>
            <a:spLocks noChangeArrowheads="1"/>
          </p:cNvSpPr>
          <p:nvPr/>
        </p:nvSpPr>
        <p:spPr bwMode="auto">
          <a:xfrm>
            <a:off x="1676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29" name="Oval 5769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0" name="Oval 5770"/>
          <p:cNvSpPr>
            <a:spLocks noChangeArrowheads="1"/>
          </p:cNvSpPr>
          <p:nvPr/>
        </p:nvSpPr>
        <p:spPr bwMode="auto">
          <a:xfrm>
            <a:off x="1371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1" name="Oval 5771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2" name="Oval 5772"/>
          <p:cNvSpPr>
            <a:spLocks noChangeArrowheads="1"/>
          </p:cNvSpPr>
          <p:nvPr/>
        </p:nvSpPr>
        <p:spPr bwMode="auto">
          <a:xfrm>
            <a:off x="10668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3" name="Oval 5773"/>
          <p:cNvSpPr>
            <a:spLocks noChangeArrowheads="1"/>
          </p:cNvSpPr>
          <p:nvPr/>
        </p:nvSpPr>
        <p:spPr bwMode="auto">
          <a:xfrm>
            <a:off x="10668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4" name="Oval 5774"/>
          <p:cNvSpPr>
            <a:spLocks noChangeArrowheads="1"/>
          </p:cNvSpPr>
          <p:nvPr/>
        </p:nvSpPr>
        <p:spPr bwMode="auto">
          <a:xfrm>
            <a:off x="10668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5" name="Oval 5775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6" name="Oval 5776"/>
          <p:cNvSpPr>
            <a:spLocks noChangeArrowheads="1"/>
          </p:cNvSpPr>
          <p:nvPr/>
        </p:nvSpPr>
        <p:spPr bwMode="auto">
          <a:xfrm>
            <a:off x="10668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7" name="Oval 5777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8" name="Oval 5778"/>
          <p:cNvSpPr>
            <a:spLocks noChangeArrowheads="1"/>
          </p:cNvSpPr>
          <p:nvPr/>
        </p:nvSpPr>
        <p:spPr bwMode="auto">
          <a:xfrm>
            <a:off x="1066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39" name="Oval 5779"/>
          <p:cNvSpPr>
            <a:spLocks noChangeArrowheads="1"/>
          </p:cNvSpPr>
          <p:nvPr/>
        </p:nvSpPr>
        <p:spPr bwMode="auto">
          <a:xfrm>
            <a:off x="10668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0" name="Oval 5780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1" name="Oval 5781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2" name="Oval 5782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3" name="Oval 5783"/>
          <p:cNvSpPr>
            <a:spLocks noChangeArrowheads="1"/>
          </p:cNvSpPr>
          <p:nvPr/>
        </p:nvSpPr>
        <p:spPr bwMode="auto">
          <a:xfrm>
            <a:off x="1066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4" name="Oval 5784"/>
          <p:cNvSpPr>
            <a:spLocks noChangeArrowheads="1"/>
          </p:cNvSpPr>
          <p:nvPr/>
        </p:nvSpPr>
        <p:spPr bwMode="auto">
          <a:xfrm>
            <a:off x="16002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5" name="Oval 5785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6" name="Oval 5786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7" name="Oval 5787"/>
          <p:cNvSpPr>
            <a:spLocks noChangeArrowheads="1"/>
          </p:cNvSpPr>
          <p:nvPr/>
        </p:nvSpPr>
        <p:spPr bwMode="auto">
          <a:xfrm>
            <a:off x="1066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8" name="Oval 5788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49" name="Oval 5789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0" name="Oval 5790"/>
          <p:cNvSpPr>
            <a:spLocks noChangeArrowheads="1"/>
          </p:cNvSpPr>
          <p:nvPr/>
        </p:nvSpPr>
        <p:spPr bwMode="auto">
          <a:xfrm>
            <a:off x="10668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1" name="Oval 5791"/>
          <p:cNvSpPr>
            <a:spLocks noChangeArrowheads="1"/>
          </p:cNvSpPr>
          <p:nvPr/>
        </p:nvSpPr>
        <p:spPr bwMode="auto">
          <a:xfrm>
            <a:off x="12192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2" name="Oval 5792"/>
          <p:cNvSpPr>
            <a:spLocks noChangeArrowheads="1"/>
          </p:cNvSpPr>
          <p:nvPr/>
        </p:nvSpPr>
        <p:spPr bwMode="auto">
          <a:xfrm>
            <a:off x="1143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3" name="Oval 5793"/>
          <p:cNvSpPr>
            <a:spLocks noChangeArrowheads="1"/>
          </p:cNvSpPr>
          <p:nvPr/>
        </p:nvSpPr>
        <p:spPr bwMode="auto">
          <a:xfrm>
            <a:off x="12192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4" name="Oval 5794"/>
          <p:cNvSpPr>
            <a:spLocks noChangeArrowheads="1"/>
          </p:cNvSpPr>
          <p:nvPr/>
        </p:nvSpPr>
        <p:spPr bwMode="auto">
          <a:xfrm>
            <a:off x="1066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5" name="Oval 5795"/>
          <p:cNvSpPr>
            <a:spLocks noChangeArrowheads="1"/>
          </p:cNvSpPr>
          <p:nvPr/>
        </p:nvSpPr>
        <p:spPr bwMode="auto">
          <a:xfrm>
            <a:off x="16002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6" name="Oval 5796"/>
          <p:cNvSpPr>
            <a:spLocks noChangeArrowheads="1"/>
          </p:cNvSpPr>
          <p:nvPr/>
        </p:nvSpPr>
        <p:spPr bwMode="auto">
          <a:xfrm>
            <a:off x="1143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7" name="Oval 5797"/>
          <p:cNvSpPr>
            <a:spLocks noChangeArrowheads="1"/>
          </p:cNvSpPr>
          <p:nvPr/>
        </p:nvSpPr>
        <p:spPr bwMode="auto">
          <a:xfrm>
            <a:off x="12192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8" name="Oval 5798"/>
          <p:cNvSpPr>
            <a:spLocks noChangeArrowheads="1"/>
          </p:cNvSpPr>
          <p:nvPr/>
        </p:nvSpPr>
        <p:spPr bwMode="auto">
          <a:xfrm>
            <a:off x="1066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59" name="Oval 5799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0" name="Oval 5800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1" name="Oval 5801"/>
          <p:cNvSpPr>
            <a:spLocks noChangeArrowheads="1"/>
          </p:cNvSpPr>
          <p:nvPr/>
        </p:nvSpPr>
        <p:spPr bwMode="auto">
          <a:xfrm>
            <a:off x="1143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2" name="Oval 5802"/>
          <p:cNvSpPr>
            <a:spLocks noChangeArrowheads="1"/>
          </p:cNvSpPr>
          <p:nvPr/>
        </p:nvSpPr>
        <p:spPr bwMode="auto">
          <a:xfrm>
            <a:off x="12192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3" name="Oval 5803"/>
          <p:cNvSpPr>
            <a:spLocks noChangeArrowheads="1"/>
          </p:cNvSpPr>
          <p:nvPr/>
        </p:nvSpPr>
        <p:spPr bwMode="auto">
          <a:xfrm>
            <a:off x="1066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4" name="Oval 5804"/>
          <p:cNvSpPr>
            <a:spLocks noChangeArrowheads="1"/>
          </p:cNvSpPr>
          <p:nvPr/>
        </p:nvSpPr>
        <p:spPr bwMode="auto">
          <a:xfrm>
            <a:off x="16002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5" name="Oval 5805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6" name="Oval 5806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7" name="Oval 5807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8" name="Oval 5808"/>
          <p:cNvSpPr>
            <a:spLocks noChangeArrowheads="1"/>
          </p:cNvSpPr>
          <p:nvPr/>
        </p:nvSpPr>
        <p:spPr bwMode="auto">
          <a:xfrm>
            <a:off x="1066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69" name="Oval 5809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0" name="Oval 5810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1" name="Oval 5811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2" name="Oval 5812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3" name="Oval 5813"/>
          <p:cNvSpPr>
            <a:spLocks noChangeArrowheads="1"/>
          </p:cNvSpPr>
          <p:nvPr/>
        </p:nvSpPr>
        <p:spPr bwMode="auto">
          <a:xfrm>
            <a:off x="1066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4" name="Oval 5814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5" name="Oval 5815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6" name="Oval 5816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7" name="Oval 5817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8" name="Oval 5818"/>
          <p:cNvSpPr>
            <a:spLocks noChangeArrowheads="1"/>
          </p:cNvSpPr>
          <p:nvPr/>
        </p:nvSpPr>
        <p:spPr bwMode="auto">
          <a:xfrm>
            <a:off x="1143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79" name="Oval 5819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0" name="Oval 5820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1" name="Oval 5821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2" name="Oval 5822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3" name="Oval 5823"/>
          <p:cNvSpPr>
            <a:spLocks noChangeArrowheads="1"/>
          </p:cNvSpPr>
          <p:nvPr/>
        </p:nvSpPr>
        <p:spPr bwMode="auto">
          <a:xfrm>
            <a:off x="16002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4" name="Oval 5824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5" name="Oval 5825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6" name="Oval 5826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7" name="Oval 5827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8" name="Oval 5828"/>
          <p:cNvSpPr>
            <a:spLocks noChangeArrowheads="1"/>
          </p:cNvSpPr>
          <p:nvPr/>
        </p:nvSpPr>
        <p:spPr bwMode="auto">
          <a:xfrm>
            <a:off x="16002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89" name="Oval 5829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0" name="Oval 5830"/>
          <p:cNvSpPr>
            <a:spLocks noChangeArrowheads="1"/>
          </p:cNvSpPr>
          <p:nvPr/>
        </p:nvSpPr>
        <p:spPr bwMode="auto">
          <a:xfrm>
            <a:off x="1600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1" name="Oval 5831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2" name="Oval 5832"/>
          <p:cNvSpPr>
            <a:spLocks noChangeArrowheads="1"/>
          </p:cNvSpPr>
          <p:nvPr/>
        </p:nvSpPr>
        <p:spPr bwMode="auto">
          <a:xfrm>
            <a:off x="17526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3" name="Oval 5833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4" name="Oval 5834"/>
          <p:cNvSpPr>
            <a:spLocks noChangeArrowheads="1"/>
          </p:cNvSpPr>
          <p:nvPr/>
        </p:nvSpPr>
        <p:spPr bwMode="auto">
          <a:xfrm>
            <a:off x="1600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5" name="Oval 5835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6" name="Oval 5836"/>
          <p:cNvSpPr>
            <a:spLocks noChangeArrowheads="1"/>
          </p:cNvSpPr>
          <p:nvPr/>
        </p:nvSpPr>
        <p:spPr bwMode="auto">
          <a:xfrm>
            <a:off x="16764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7" name="Oval 5837"/>
          <p:cNvSpPr>
            <a:spLocks noChangeArrowheads="1"/>
          </p:cNvSpPr>
          <p:nvPr/>
        </p:nvSpPr>
        <p:spPr bwMode="auto">
          <a:xfrm>
            <a:off x="16002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8" name="Oval 5838"/>
          <p:cNvSpPr>
            <a:spLocks noChangeArrowheads="1"/>
          </p:cNvSpPr>
          <p:nvPr/>
        </p:nvSpPr>
        <p:spPr bwMode="auto">
          <a:xfrm>
            <a:off x="12192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199" name="Oval 5839"/>
          <p:cNvSpPr>
            <a:spLocks noChangeArrowheads="1"/>
          </p:cNvSpPr>
          <p:nvPr/>
        </p:nvSpPr>
        <p:spPr bwMode="auto">
          <a:xfrm>
            <a:off x="16002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0" name="Oval 5840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1" name="Oval 5841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2" name="Oval 5842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3" name="Oval 5843"/>
          <p:cNvSpPr>
            <a:spLocks noChangeArrowheads="1"/>
          </p:cNvSpPr>
          <p:nvPr/>
        </p:nvSpPr>
        <p:spPr bwMode="auto">
          <a:xfrm>
            <a:off x="17526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4" name="Oval 5844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5" name="Oval 5845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6" name="Oval 5846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7" name="Oval 5847"/>
          <p:cNvSpPr>
            <a:spLocks noChangeArrowheads="1"/>
          </p:cNvSpPr>
          <p:nvPr/>
        </p:nvSpPr>
        <p:spPr bwMode="auto">
          <a:xfrm>
            <a:off x="16764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8" name="Oval 5848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09" name="Oval 5849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0" name="Oval 5850"/>
          <p:cNvSpPr>
            <a:spLocks noChangeArrowheads="1"/>
          </p:cNvSpPr>
          <p:nvPr/>
        </p:nvSpPr>
        <p:spPr bwMode="auto">
          <a:xfrm>
            <a:off x="1600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1" name="Oval 5851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2" name="Oval 5852"/>
          <p:cNvSpPr>
            <a:spLocks noChangeArrowheads="1"/>
          </p:cNvSpPr>
          <p:nvPr/>
        </p:nvSpPr>
        <p:spPr bwMode="auto">
          <a:xfrm>
            <a:off x="17526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3" name="Oval 5853"/>
          <p:cNvSpPr>
            <a:spLocks noChangeArrowheads="1"/>
          </p:cNvSpPr>
          <p:nvPr/>
        </p:nvSpPr>
        <p:spPr bwMode="auto">
          <a:xfrm>
            <a:off x="16764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4" name="Oval 5854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5" name="Oval 5855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6" name="Oval 5856"/>
          <p:cNvSpPr>
            <a:spLocks noChangeArrowheads="1"/>
          </p:cNvSpPr>
          <p:nvPr/>
        </p:nvSpPr>
        <p:spPr bwMode="auto">
          <a:xfrm>
            <a:off x="1447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7" name="Oval 5857"/>
          <p:cNvSpPr>
            <a:spLocks noChangeArrowheads="1"/>
          </p:cNvSpPr>
          <p:nvPr/>
        </p:nvSpPr>
        <p:spPr bwMode="auto">
          <a:xfrm>
            <a:off x="16764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8" name="Oval 5858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19" name="Oval 5859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0" name="Oval 5860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1" name="Oval 5861"/>
          <p:cNvSpPr>
            <a:spLocks noChangeArrowheads="1"/>
          </p:cNvSpPr>
          <p:nvPr/>
        </p:nvSpPr>
        <p:spPr bwMode="auto">
          <a:xfrm>
            <a:off x="1447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2" name="Oval 5862"/>
          <p:cNvSpPr>
            <a:spLocks noChangeArrowheads="1"/>
          </p:cNvSpPr>
          <p:nvPr/>
        </p:nvSpPr>
        <p:spPr bwMode="auto">
          <a:xfrm>
            <a:off x="16764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3" name="Oval 5863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4" name="Oval 5864"/>
          <p:cNvSpPr>
            <a:spLocks noChangeArrowheads="1"/>
          </p:cNvSpPr>
          <p:nvPr/>
        </p:nvSpPr>
        <p:spPr bwMode="auto">
          <a:xfrm>
            <a:off x="1600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5" name="Oval 5865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6" name="Oval 5866"/>
          <p:cNvSpPr>
            <a:spLocks noChangeArrowheads="1"/>
          </p:cNvSpPr>
          <p:nvPr/>
        </p:nvSpPr>
        <p:spPr bwMode="auto">
          <a:xfrm>
            <a:off x="1295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7" name="Oval 5867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8" name="Oval 5868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29" name="Oval 5869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0" name="Oval 5870"/>
          <p:cNvSpPr>
            <a:spLocks noChangeArrowheads="1"/>
          </p:cNvSpPr>
          <p:nvPr/>
        </p:nvSpPr>
        <p:spPr bwMode="auto">
          <a:xfrm>
            <a:off x="1295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1" name="Oval 5871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2" name="Oval 5872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3" name="Oval 5873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4" name="Oval 5874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5" name="Oval 5875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6" name="Oval 5876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7" name="Oval 5877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8" name="Oval 5878"/>
          <p:cNvSpPr>
            <a:spLocks noChangeArrowheads="1"/>
          </p:cNvSpPr>
          <p:nvPr/>
        </p:nvSpPr>
        <p:spPr bwMode="auto">
          <a:xfrm>
            <a:off x="12192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39" name="Oval 5879"/>
          <p:cNvSpPr>
            <a:spLocks noChangeArrowheads="1"/>
          </p:cNvSpPr>
          <p:nvPr/>
        </p:nvSpPr>
        <p:spPr bwMode="auto">
          <a:xfrm>
            <a:off x="12954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0" name="Oval 5880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1" name="Oval 5881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2" name="Oval 5882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3" name="Oval 5883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4" name="Oval 5884"/>
          <p:cNvSpPr>
            <a:spLocks noChangeArrowheads="1"/>
          </p:cNvSpPr>
          <p:nvPr/>
        </p:nvSpPr>
        <p:spPr bwMode="auto">
          <a:xfrm>
            <a:off x="18288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5" name="Oval 5885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6" name="Oval 5886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7" name="Oval 5887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8" name="Oval 5888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49" name="Oval 5889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0" name="Oval 5890"/>
          <p:cNvSpPr>
            <a:spLocks noChangeArrowheads="1"/>
          </p:cNvSpPr>
          <p:nvPr/>
        </p:nvSpPr>
        <p:spPr bwMode="auto">
          <a:xfrm>
            <a:off x="12192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1" name="Oval 5891"/>
          <p:cNvSpPr>
            <a:spLocks noChangeArrowheads="1"/>
          </p:cNvSpPr>
          <p:nvPr/>
        </p:nvSpPr>
        <p:spPr bwMode="auto">
          <a:xfrm>
            <a:off x="1295400" y="3657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2" name="Oval 5892"/>
          <p:cNvSpPr>
            <a:spLocks noChangeArrowheads="1"/>
          </p:cNvSpPr>
          <p:nvPr/>
        </p:nvSpPr>
        <p:spPr bwMode="auto">
          <a:xfrm>
            <a:off x="1447800" y="3886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3" name="Oval 5893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4" name="Oval 5894"/>
          <p:cNvSpPr>
            <a:spLocks noChangeArrowheads="1"/>
          </p:cNvSpPr>
          <p:nvPr/>
        </p:nvSpPr>
        <p:spPr bwMode="auto">
          <a:xfrm>
            <a:off x="1447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5" name="Oval 5895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6" name="Oval 5896"/>
          <p:cNvSpPr>
            <a:spLocks noChangeArrowheads="1"/>
          </p:cNvSpPr>
          <p:nvPr/>
        </p:nvSpPr>
        <p:spPr bwMode="auto">
          <a:xfrm>
            <a:off x="18288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7" name="Oval 5897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8" name="Oval 5898"/>
          <p:cNvSpPr>
            <a:spLocks noChangeArrowheads="1"/>
          </p:cNvSpPr>
          <p:nvPr/>
        </p:nvSpPr>
        <p:spPr bwMode="auto">
          <a:xfrm>
            <a:off x="1447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59" name="Oval 5899"/>
          <p:cNvSpPr>
            <a:spLocks noChangeArrowheads="1"/>
          </p:cNvSpPr>
          <p:nvPr/>
        </p:nvSpPr>
        <p:spPr bwMode="auto">
          <a:xfrm>
            <a:off x="12954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0" name="Oval 5900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1" name="Oval 5901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2" name="Oval 5902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3" name="Oval 5903"/>
          <p:cNvSpPr>
            <a:spLocks noChangeArrowheads="1"/>
          </p:cNvSpPr>
          <p:nvPr/>
        </p:nvSpPr>
        <p:spPr bwMode="auto">
          <a:xfrm>
            <a:off x="1447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4" name="Oval 5904"/>
          <p:cNvSpPr>
            <a:spLocks noChangeArrowheads="1"/>
          </p:cNvSpPr>
          <p:nvPr/>
        </p:nvSpPr>
        <p:spPr bwMode="auto">
          <a:xfrm>
            <a:off x="1295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5" name="Oval 5905"/>
          <p:cNvSpPr>
            <a:spLocks noChangeArrowheads="1"/>
          </p:cNvSpPr>
          <p:nvPr/>
        </p:nvSpPr>
        <p:spPr bwMode="auto">
          <a:xfrm>
            <a:off x="18288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6" name="Oval 5906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7" name="Oval 5907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8" name="Oval 5908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69" name="Oval 5909"/>
          <p:cNvSpPr>
            <a:spLocks noChangeArrowheads="1"/>
          </p:cNvSpPr>
          <p:nvPr/>
        </p:nvSpPr>
        <p:spPr bwMode="auto">
          <a:xfrm>
            <a:off x="1219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0" name="Oval 5910"/>
          <p:cNvSpPr>
            <a:spLocks noChangeArrowheads="1"/>
          </p:cNvSpPr>
          <p:nvPr/>
        </p:nvSpPr>
        <p:spPr bwMode="auto">
          <a:xfrm>
            <a:off x="1295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1" name="Oval 5911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2" name="Oval 5912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3" name="Oval 5913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4" name="Oval 5914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5" name="Oval 5915"/>
          <p:cNvSpPr>
            <a:spLocks noChangeArrowheads="1"/>
          </p:cNvSpPr>
          <p:nvPr/>
        </p:nvSpPr>
        <p:spPr bwMode="auto">
          <a:xfrm>
            <a:off x="1219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6" name="Oval 5916"/>
          <p:cNvSpPr>
            <a:spLocks noChangeArrowheads="1"/>
          </p:cNvSpPr>
          <p:nvPr/>
        </p:nvSpPr>
        <p:spPr bwMode="auto">
          <a:xfrm>
            <a:off x="12954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7" name="Oval 5917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8" name="Oval 5918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79" name="Oval 5919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0" name="Oval 5920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1" name="Oval 5921"/>
          <p:cNvSpPr>
            <a:spLocks noChangeArrowheads="1"/>
          </p:cNvSpPr>
          <p:nvPr/>
        </p:nvSpPr>
        <p:spPr bwMode="auto">
          <a:xfrm>
            <a:off x="1371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2" name="Oval 5922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3" name="Oval 5923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4" name="Oval 5924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5" name="Oval 5925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6" name="Oval 5926"/>
          <p:cNvSpPr>
            <a:spLocks noChangeArrowheads="1"/>
          </p:cNvSpPr>
          <p:nvPr/>
        </p:nvSpPr>
        <p:spPr bwMode="auto">
          <a:xfrm>
            <a:off x="18288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7" name="Oval 5927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8" name="Oval 5928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89" name="Oval 5929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0" name="Oval 5930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1" name="Oval 5931"/>
          <p:cNvSpPr>
            <a:spLocks noChangeArrowheads="1"/>
          </p:cNvSpPr>
          <p:nvPr/>
        </p:nvSpPr>
        <p:spPr bwMode="auto">
          <a:xfrm>
            <a:off x="18288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2" name="Oval 5932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3" name="Oval 5933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4" name="Oval 5934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5" name="Oval 5935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6" name="Oval 5936"/>
          <p:cNvSpPr>
            <a:spLocks noChangeArrowheads="1"/>
          </p:cNvSpPr>
          <p:nvPr/>
        </p:nvSpPr>
        <p:spPr bwMode="auto">
          <a:xfrm>
            <a:off x="18288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7" name="Oval 5937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8" name="Oval 5938"/>
          <p:cNvSpPr>
            <a:spLocks noChangeArrowheads="1"/>
          </p:cNvSpPr>
          <p:nvPr/>
        </p:nvSpPr>
        <p:spPr bwMode="auto">
          <a:xfrm>
            <a:off x="1905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299" name="Oval 5939"/>
          <p:cNvSpPr>
            <a:spLocks noChangeArrowheads="1"/>
          </p:cNvSpPr>
          <p:nvPr/>
        </p:nvSpPr>
        <p:spPr bwMode="auto">
          <a:xfrm>
            <a:off x="1828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0" name="Oval 5940"/>
          <p:cNvSpPr>
            <a:spLocks noChangeArrowheads="1"/>
          </p:cNvSpPr>
          <p:nvPr/>
        </p:nvSpPr>
        <p:spPr bwMode="auto">
          <a:xfrm>
            <a:off x="1447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1" name="Oval 5941"/>
          <p:cNvSpPr>
            <a:spLocks noChangeArrowheads="1"/>
          </p:cNvSpPr>
          <p:nvPr/>
        </p:nvSpPr>
        <p:spPr bwMode="auto">
          <a:xfrm>
            <a:off x="18288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2" name="Oval 5942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3" name="Oval 5943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4" name="Oval 5944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5" name="Oval 5945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6" name="Oval 5946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7" name="Oval 5947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8" name="Oval 5948"/>
          <p:cNvSpPr>
            <a:spLocks noChangeArrowheads="1"/>
          </p:cNvSpPr>
          <p:nvPr/>
        </p:nvSpPr>
        <p:spPr bwMode="auto">
          <a:xfrm>
            <a:off x="19050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09" name="Oval 5949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0" name="Oval 5950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1" name="Oval 5951"/>
          <p:cNvSpPr>
            <a:spLocks noChangeArrowheads="1"/>
          </p:cNvSpPr>
          <p:nvPr/>
        </p:nvSpPr>
        <p:spPr bwMode="auto">
          <a:xfrm>
            <a:off x="18288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2" name="Oval 5952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3" name="Oval 5953"/>
          <p:cNvSpPr>
            <a:spLocks noChangeArrowheads="1"/>
          </p:cNvSpPr>
          <p:nvPr/>
        </p:nvSpPr>
        <p:spPr bwMode="auto">
          <a:xfrm>
            <a:off x="19050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4" name="Oval 5954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5" name="Oval 5955"/>
          <p:cNvSpPr>
            <a:spLocks noChangeArrowheads="1"/>
          </p:cNvSpPr>
          <p:nvPr/>
        </p:nvSpPr>
        <p:spPr bwMode="auto">
          <a:xfrm>
            <a:off x="1676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6" name="Oval 5956"/>
          <p:cNvSpPr>
            <a:spLocks noChangeArrowheads="1"/>
          </p:cNvSpPr>
          <p:nvPr/>
        </p:nvSpPr>
        <p:spPr bwMode="auto">
          <a:xfrm>
            <a:off x="19050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7" name="Oval 5957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8" name="Oval 5958"/>
          <p:cNvSpPr>
            <a:spLocks noChangeArrowheads="1"/>
          </p:cNvSpPr>
          <p:nvPr/>
        </p:nvSpPr>
        <p:spPr bwMode="auto">
          <a:xfrm>
            <a:off x="1676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19" name="Oval 5959"/>
          <p:cNvSpPr>
            <a:spLocks noChangeArrowheads="1"/>
          </p:cNvSpPr>
          <p:nvPr/>
        </p:nvSpPr>
        <p:spPr bwMode="auto">
          <a:xfrm>
            <a:off x="19050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0" name="Oval 5960"/>
          <p:cNvSpPr>
            <a:spLocks noChangeArrowheads="1"/>
          </p:cNvSpPr>
          <p:nvPr/>
        </p:nvSpPr>
        <p:spPr bwMode="auto">
          <a:xfrm>
            <a:off x="1828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1" name="Oval 5961"/>
          <p:cNvSpPr>
            <a:spLocks noChangeArrowheads="1"/>
          </p:cNvSpPr>
          <p:nvPr/>
        </p:nvSpPr>
        <p:spPr bwMode="auto">
          <a:xfrm>
            <a:off x="1524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2" name="Oval 5962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3" name="Oval 5963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4" name="Oval 5964"/>
          <p:cNvSpPr>
            <a:spLocks noChangeArrowheads="1"/>
          </p:cNvSpPr>
          <p:nvPr/>
        </p:nvSpPr>
        <p:spPr bwMode="auto">
          <a:xfrm>
            <a:off x="12192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5" name="Oval 5965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6" name="Oval 5966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7" name="Oval 5967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8" name="Oval 5968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29" name="Oval 5969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0" name="Oval 5970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1" name="Oval 5971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2" name="Oval 5972"/>
          <p:cNvSpPr>
            <a:spLocks noChangeArrowheads="1"/>
          </p:cNvSpPr>
          <p:nvPr/>
        </p:nvSpPr>
        <p:spPr bwMode="auto">
          <a:xfrm>
            <a:off x="1143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3" name="Oval 5973"/>
          <p:cNvSpPr>
            <a:spLocks noChangeArrowheads="1"/>
          </p:cNvSpPr>
          <p:nvPr/>
        </p:nvSpPr>
        <p:spPr bwMode="auto">
          <a:xfrm>
            <a:off x="1219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4" name="Oval 5974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5" name="Oval 5975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6" name="Oval 5976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7" name="Oval 5977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8" name="Oval 5978"/>
          <p:cNvSpPr>
            <a:spLocks noChangeArrowheads="1"/>
          </p:cNvSpPr>
          <p:nvPr/>
        </p:nvSpPr>
        <p:spPr bwMode="auto">
          <a:xfrm>
            <a:off x="17526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39" name="Oval 5979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0" name="Oval 5980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1" name="Oval 5981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2" name="Oval 5982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3" name="Oval 5983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4" name="Oval 5984"/>
          <p:cNvSpPr>
            <a:spLocks noChangeArrowheads="1"/>
          </p:cNvSpPr>
          <p:nvPr/>
        </p:nvSpPr>
        <p:spPr bwMode="auto">
          <a:xfrm>
            <a:off x="1143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5" name="Oval 5985"/>
          <p:cNvSpPr>
            <a:spLocks noChangeArrowheads="1"/>
          </p:cNvSpPr>
          <p:nvPr/>
        </p:nvSpPr>
        <p:spPr bwMode="auto">
          <a:xfrm>
            <a:off x="12192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6" name="Oval 5986"/>
          <p:cNvSpPr>
            <a:spLocks noChangeArrowheads="1"/>
          </p:cNvSpPr>
          <p:nvPr/>
        </p:nvSpPr>
        <p:spPr bwMode="auto">
          <a:xfrm>
            <a:off x="13716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7" name="Oval 5987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8" name="Oval 5988"/>
          <p:cNvSpPr>
            <a:spLocks noChangeArrowheads="1"/>
          </p:cNvSpPr>
          <p:nvPr/>
        </p:nvSpPr>
        <p:spPr bwMode="auto">
          <a:xfrm>
            <a:off x="13716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49" name="Oval 5989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0" name="Oval 5990"/>
          <p:cNvSpPr>
            <a:spLocks noChangeArrowheads="1"/>
          </p:cNvSpPr>
          <p:nvPr/>
        </p:nvSpPr>
        <p:spPr bwMode="auto">
          <a:xfrm>
            <a:off x="17526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1" name="Oval 5991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2" name="Oval 5992"/>
          <p:cNvSpPr>
            <a:spLocks noChangeArrowheads="1"/>
          </p:cNvSpPr>
          <p:nvPr/>
        </p:nvSpPr>
        <p:spPr bwMode="auto">
          <a:xfrm>
            <a:off x="13716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3" name="Oval 5993"/>
          <p:cNvSpPr>
            <a:spLocks noChangeArrowheads="1"/>
          </p:cNvSpPr>
          <p:nvPr/>
        </p:nvSpPr>
        <p:spPr bwMode="auto">
          <a:xfrm>
            <a:off x="12192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4" name="Oval 5994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5" name="Oval 5995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6" name="Oval 5996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7" name="Oval 5997"/>
          <p:cNvSpPr>
            <a:spLocks noChangeArrowheads="1"/>
          </p:cNvSpPr>
          <p:nvPr/>
        </p:nvSpPr>
        <p:spPr bwMode="auto">
          <a:xfrm>
            <a:off x="13716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8" name="Oval 5998"/>
          <p:cNvSpPr>
            <a:spLocks noChangeArrowheads="1"/>
          </p:cNvSpPr>
          <p:nvPr/>
        </p:nvSpPr>
        <p:spPr bwMode="auto">
          <a:xfrm>
            <a:off x="1219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59" name="Oval 5999"/>
          <p:cNvSpPr>
            <a:spLocks noChangeArrowheads="1"/>
          </p:cNvSpPr>
          <p:nvPr/>
        </p:nvSpPr>
        <p:spPr bwMode="auto">
          <a:xfrm>
            <a:off x="17526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0" name="Oval 6000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1" name="Oval 6001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2" name="Oval 6002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3" name="Oval 6003"/>
          <p:cNvSpPr>
            <a:spLocks noChangeArrowheads="1"/>
          </p:cNvSpPr>
          <p:nvPr/>
        </p:nvSpPr>
        <p:spPr bwMode="auto">
          <a:xfrm>
            <a:off x="1143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4" name="Oval 6004"/>
          <p:cNvSpPr>
            <a:spLocks noChangeArrowheads="1"/>
          </p:cNvSpPr>
          <p:nvPr/>
        </p:nvSpPr>
        <p:spPr bwMode="auto">
          <a:xfrm>
            <a:off x="1219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5" name="Oval 6005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6" name="Oval 6006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7" name="Oval 6007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8" name="Oval 6008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69" name="Oval 6009"/>
          <p:cNvSpPr>
            <a:spLocks noChangeArrowheads="1"/>
          </p:cNvSpPr>
          <p:nvPr/>
        </p:nvSpPr>
        <p:spPr bwMode="auto">
          <a:xfrm>
            <a:off x="1143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0" name="Oval 6010"/>
          <p:cNvSpPr>
            <a:spLocks noChangeArrowheads="1"/>
          </p:cNvSpPr>
          <p:nvPr/>
        </p:nvSpPr>
        <p:spPr bwMode="auto">
          <a:xfrm>
            <a:off x="12192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1" name="Oval 6011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2" name="Oval 6012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3" name="Oval 6013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4" name="Oval 6014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5" name="Oval 6015"/>
          <p:cNvSpPr>
            <a:spLocks noChangeArrowheads="1"/>
          </p:cNvSpPr>
          <p:nvPr/>
        </p:nvSpPr>
        <p:spPr bwMode="auto">
          <a:xfrm>
            <a:off x="1295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6" name="Oval 6016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7" name="Oval 6017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8" name="Oval 6018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79" name="Oval 6019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0" name="Oval 6020"/>
          <p:cNvSpPr>
            <a:spLocks noChangeArrowheads="1"/>
          </p:cNvSpPr>
          <p:nvPr/>
        </p:nvSpPr>
        <p:spPr bwMode="auto">
          <a:xfrm>
            <a:off x="17526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1" name="Oval 6021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2" name="Oval 6022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3" name="Oval 6023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4" name="Oval 6024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5" name="Oval 6025"/>
          <p:cNvSpPr>
            <a:spLocks noChangeArrowheads="1"/>
          </p:cNvSpPr>
          <p:nvPr/>
        </p:nvSpPr>
        <p:spPr bwMode="auto">
          <a:xfrm>
            <a:off x="17526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6" name="Oval 6026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7" name="Oval 6027"/>
          <p:cNvSpPr>
            <a:spLocks noChangeArrowheads="1"/>
          </p:cNvSpPr>
          <p:nvPr/>
        </p:nvSpPr>
        <p:spPr bwMode="auto">
          <a:xfrm>
            <a:off x="17526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8" name="Oval 6028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89" name="Oval 6029"/>
          <p:cNvSpPr>
            <a:spLocks noChangeArrowheads="1"/>
          </p:cNvSpPr>
          <p:nvPr/>
        </p:nvSpPr>
        <p:spPr bwMode="auto">
          <a:xfrm>
            <a:off x="1905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0" name="Oval 6030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1" name="Oval 6031"/>
          <p:cNvSpPr>
            <a:spLocks noChangeArrowheads="1"/>
          </p:cNvSpPr>
          <p:nvPr/>
        </p:nvSpPr>
        <p:spPr bwMode="auto">
          <a:xfrm>
            <a:off x="17526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2" name="Oval 6032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3" name="Oval 6033"/>
          <p:cNvSpPr>
            <a:spLocks noChangeArrowheads="1"/>
          </p:cNvSpPr>
          <p:nvPr/>
        </p:nvSpPr>
        <p:spPr bwMode="auto">
          <a:xfrm>
            <a:off x="17526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4" name="Oval 6034"/>
          <p:cNvSpPr>
            <a:spLocks noChangeArrowheads="1"/>
          </p:cNvSpPr>
          <p:nvPr/>
        </p:nvSpPr>
        <p:spPr bwMode="auto">
          <a:xfrm>
            <a:off x="13716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5" name="Oval 6035"/>
          <p:cNvSpPr>
            <a:spLocks noChangeArrowheads="1"/>
          </p:cNvSpPr>
          <p:nvPr/>
        </p:nvSpPr>
        <p:spPr bwMode="auto">
          <a:xfrm>
            <a:off x="17526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6" name="Oval 6036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7" name="Oval 6037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8" name="Oval 6038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399" name="Oval 6039"/>
          <p:cNvSpPr>
            <a:spLocks noChangeArrowheads="1"/>
          </p:cNvSpPr>
          <p:nvPr/>
        </p:nvSpPr>
        <p:spPr bwMode="auto">
          <a:xfrm>
            <a:off x="1905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0" name="Oval 6040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1" name="Oval 6041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2" name="Oval 6042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3" name="Oval 6043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4" name="Oval 6044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5" name="Oval 6045"/>
          <p:cNvSpPr>
            <a:spLocks noChangeArrowheads="1"/>
          </p:cNvSpPr>
          <p:nvPr/>
        </p:nvSpPr>
        <p:spPr bwMode="auto">
          <a:xfrm>
            <a:off x="1752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6" name="Oval 6046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7" name="Oval 6047"/>
          <p:cNvSpPr>
            <a:spLocks noChangeArrowheads="1"/>
          </p:cNvSpPr>
          <p:nvPr/>
        </p:nvSpPr>
        <p:spPr bwMode="auto">
          <a:xfrm>
            <a:off x="1905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8" name="Oval 6048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09" name="Oval 6049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0" name="Oval 6050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1" name="Oval 6051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2" name="Oval 6052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3" name="Oval 6053"/>
          <p:cNvSpPr>
            <a:spLocks noChangeArrowheads="1"/>
          </p:cNvSpPr>
          <p:nvPr/>
        </p:nvSpPr>
        <p:spPr bwMode="auto">
          <a:xfrm>
            <a:off x="1752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4" name="Oval 6054"/>
          <p:cNvSpPr>
            <a:spLocks noChangeArrowheads="1"/>
          </p:cNvSpPr>
          <p:nvPr/>
        </p:nvSpPr>
        <p:spPr bwMode="auto">
          <a:xfrm>
            <a:off x="1447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5" name="Oval 6055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6" name="Oval 6056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7" name="Oval 6057"/>
          <p:cNvSpPr>
            <a:spLocks noChangeArrowheads="1"/>
          </p:cNvSpPr>
          <p:nvPr/>
        </p:nvSpPr>
        <p:spPr bwMode="auto">
          <a:xfrm>
            <a:off x="1447800" y="3886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8" name="Oval 6058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19" name="Oval 6059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0" name="Oval 6060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1" name="Oval 6061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2" name="Oval 6062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3" name="Oval 6063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4" name="Oval 6064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5" name="Oval 6065"/>
          <p:cNvSpPr>
            <a:spLocks noChangeArrowheads="1"/>
          </p:cNvSpPr>
          <p:nvPr/>
        </p:nvSpPr>
        <p:spPr bwMode="auto">
          <a:xfrm>
            <a:off x="13716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6" name="Oval 6066"/>
          <p:cNvSpPr>
            <a:spLocks noChangeArrowheads="1"/>
          </p:cNvSpPr>
          <p:nvPr/>
        </p:nvSpPr>
        <p:spPr bwMode="auto">
          <a:xfrm>
            <a:off x="14478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7" name="Oval 6067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8" name="Oval 6068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29" name="Oval 6069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0" name="Oval 6070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1" name="Oval 6071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2" name="Oval 6072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3" name="Oval 6073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4" name="Oval 6074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5" name="Oval 6075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6" name="Oval 6076"/>
          <p:cNvSpPr>
            <a:spLocks noChangeArrowheads="1"/>
          </p:cNvSpPr>
          <p:nvPr/>
        </p:nvSpPr>
        <p:spPr bwMode="auto">
          <a:xfrm>
            <a:off x="13716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7" name="Oval 6077"/>
          <p:cNvSpPr>
            <a:spLocks noChangeArrowheads="1"/>
          </p:cNvSpPr>
          <p:nvPr/>
        </p:nvSpPr>
        <p:spPr bwMode="auto">
          <a:xfrm>
            <a:off x="1447800" y="3810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8" name="Oval 6078"/>
          <p:cNvSpPr>
            <a:spLocks noChangeArrowheads="1"/>
          </p:cNvSpPr>
          <p:nvPr/>
        </p:nvSpPr>
        <p:spPr bwMode="auto">
          <a:xfrm>
            <a:off x="1600200" y="4038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39" name="Oval 6079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0" name="Oval 6080"/>
          <p:cNvSpPr>
            <a:spLocks noChangeArrowheads="1"/>
          </p:cNvSpPr>
          <p:nvPr/>
        </p:nvSpPr>
        <p:spPr bwMode="auto">
          <a:xfrm>
            <a:off x="1600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1" name="Oval 6081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2" name="Oval 6082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3" name="Oval 6083"/>
          <p:cNvSpPr>
            <a:spLocks noChangeArrowheads="1"/>
          </p:cNvSpPr>
          <p:nvPr/>
        </p:nvSpPr>
        <p:spPr bwMode="auto">
          <a:xfrm>
            <a:off x="1600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4" name="Oval 6084"/>
          <p:cNvSpPr>
            <a:spLocks noChangeArrowheads="1"/>
          </p:cNvSpPr>
          <p:nvPr/>
        </p:nvSpPr>
        <p:spPr bwMode="auto">
          <a:xfrm>
            <a:off x="14478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5" name="Oval 6085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6" name="Oval 6086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7" name="Oval 6087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8" name="Oval 6088"/>
          <p:cNvSpPr>
            <a:spLocks noChangeArrowheads="1"/>
          </p:cNvSpPr>
          <p:nvPr/>
        </p:nvSpPr>
        <p:spPr bwMode="auto">
          <a:xfrm>
            <a:off x="1600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49" name="Oval 6089"/>
          <p:cNvSpPr>
            <a:spLocks noChangeArrowheads="1"/>
          </p:cNvSpPr>
          <p:nvPr/>
        </p:nvSpPr>
        <p:spPr bwMode="auto">
          <a:xfrm>
            <a:off x="1447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0" name="Oval 6090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1" name="Oval 6091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2" name="Oval 6092"/>
          <p:cNvSpPr>
            <a:spLocks noChangeArrowheads="1"/>
          </p:cNvSpPr>
          <p:nvPr/>
        </p:nvSpPr>
        <p:spPr bwMode="auto">
          <a:xfrm>
            <a:off x="1371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3" name="Oval 6093"/>
          <p:cNvSpPr>
            <a:spLocks noChangeArrowheads="1"/>
          </p:cNvSpPr>
          <p:nvPr/>
        </p:nvSpPr>
        <p:spPr bwMode="auto">
          <a:xfrm>
            <a:off x="1447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4" name="Oval 6094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5" name="Oval 6095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6" name="Oval 6096"/>
          <p:cNvSpPr>
            <a:spLocks noChangeArrowheads="1"/>
          </p:cNvSpPr>
          <p:nvPr/>
        </p:nvSpPr>
        <p:spPr bwMode="auto">
          <a:xfrm>
            <a:off x="1371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7" name="Oval 6097"/>
          <p:cNvSpPr>
            <a:spLocks noChangeArrowheads="1"/>
          </p:cNvSpPr>
          <p:nvPr/>
        </p:nvSpPr>
        <p:spPr bwMode="auto">
          <a:xfrm>
            <a:off x="14478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8" name="Oval 6098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59" name="Oval 6099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0" name="Oval 6100"/>
          <p:cNvSpPr>
            <a:spLocks noChangeArrowheads="1"/>
          </p:cNvSpPr>
          <p:nvPr/>
        </p:nvSpPr>
        <p:spPr bwMode="auto">
          <a:xfrm>
            <a:off x="1524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1" name="Oval 6101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2" name="Oval 6102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3" name="Oval 6103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4" name="Oval 6104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5" name="Oval 6105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6" name="Oval 6106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7" name="Oval 6107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8" name="Oval 6108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69" name="Oval 6109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0" name="Oval 6110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1" name="Oval 6111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2" name="Oval 6112"/>
          <p:cNvSpPr>
            <a:spLocks noChangeArrowheads="1"/>
          </p:cNvSpPr>
          <p:nvPr/>
        </p:nvSpPr>
        <p:spPr bwMode="auto">
          <a:xfrm>
            <a:off x="1600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3" name="Oval 6113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4" name="Oval 6114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5" name="Oval 6115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6" name="Oval 6116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7" name="Oval 6117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8" name="Oval 6118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79" name="Oval 6119"/>
          <p:cNvSpPr>
            <a:spLocks noChangeArrowheads="1"/>
          </p:cNvSpPr>
          <p:nvPr/>
        </p:nvSpPr>
        <p:spPr bwMode="auto">
          <a:xfrm>
            <a:off x="1828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0" name="Oval 6120"/>
          <p:cNvSpPr>
            <a:spLocks noChangeArrowheads="1"/>
          </p:cNvSpPr>
          <p:nvPr/>
        </p:nvSpPr>
        <p:spPr bwMode="auto">
          <a:xfrm>
            <a:off x="1828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1" name="Oval 6121"/>
          <p:cNvSpPr>
            <a:spLocks noChangeArrowheads="1"/>
          </p:cNvSpPr>
          <p:nvPr/>
        </p:nvSpPr>
        <p:spPr bwMode="auto">
          <a:xfrm>
            <a:off x="16764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2" name="Oval 6122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3" name="Oval 6123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4" name="Oval 6124"/>
          <p:cNvSpPr>
            <a:spLocks noChangeArrowheads="1"/>
          </p:cNvSpPr>
          <p:nvPr/>
        </p:nvSpPr>
        <p:spPr bwMode="auto">
          <a:xfrm>
            <a:off x="13716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5" name="Oval 6125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6" name="Oval 6126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7" name="Oval 6127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8" name="Oval 6128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89" name="Oval 6129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0" name="Oval 6130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1" name="Oval 6131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2" name="Oval 6132"/>
          <p:cNvSpPr>
            <a:spLocks noChangeArrowheads="1"/>
          </p:cNvSpPr>
          <p:nvPr/>
        </p:nvSpPr>
        <p:spPr bwMode="auto">
          <a:xfrm>
            <a:off x="12954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3" name="Oval 6133"/>
          <p:cNvSpPr>
            <a:spLocks noChangeArrowheads="1"/>
          </p:cNvSpPr>
          <p:nvPr/>
        </p:nvSpPr>
        <p:spPr bwMode="auto">
          <a:xfrm>
            <a:off x="13716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4" name="Oval 6134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5" name="Oval 6135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6" name="Oval 6136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7" name="Oval 6137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8" name="Oval 6138"/>
          <p:cNvSpPr>
            <a:spLocks noChangeArrowheads="1"/>
          </p:cNvSpPr>
          <p:nvPr/>
        </p:nvSpPr>
        <p:spPr bwMode="auto">
          <a:xfrm>
            <a:off x="1905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499" name="Oval 6139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0" name="Oval 6140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1" name="Oval 6141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2" name="Oval 6142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3" name="Oval 6143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4" name="Oval 6144"/>
          <p:cNvSpPr>
            <a:spLocks noChangeArrowheads="1"/>
          </p:cNvSpPr>
          <p:nvPr/>
        </p:nvSpPr>
        <p:spPr bwMode="auto">
          <a:xfrm>
            <a:off x="12954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5" name="Oval 6145"/>
          <p:cNvSpPr>
            <a:spLocks noChangeArrowheads="1"/>
          </p:cNvSpPr>
          <p:nvPr/>
        </p:nvSpPr>
        <p:spPr bwMode="auto">
          <a:xfrm>
            <a:off x="13716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6" name="Oval 6146"/>
          <p:cNvSpPr>
            <a:spLocks noChangeArrowheads="1"/>
          </p:cNvSpPr>
          <p:nvPr/>
        </p:nvSpPr>
        <p:spPr bwMode="auto">
          <a:xfrm>
            <a:off x="15240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7" name="Oval 6147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8" name="Oval 6148"/>
          <p:cNvSpPr>
            <a:spLocks noChangeArrowheads="1"/>
          </p:cNvSpPr>
          <p:nvPr/>
        </p:nvSpPr>
        <p:spPr bwMode="auto">
          <a:xfrm>
            <a:off x="1524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09" name="Oval 6149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0" name="Oval 6150"/>
          <p:cNvSpPr>
            <a:spLocks noChangeArrowheads="1"/>
          </p:cNvSpPr>
          <p:nvPr/>
        </p:nvSpPr>
        <p:spPr bwMode="auto">
          <a:xfrm>
            <a:off x="1905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1" name="Oval 6151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2" name="Oval 6152"/>
          <p:cNvSpPr>
            <a:spLocks noChangeArrowheads="1"/>
          </p:cNvSpPr>
          <p:nvPr/>
        </p:nvSpPr>
        <p:spPr bwMode="auto">
          <a:xfrm>
            <a:off x="1524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3" name="Oval 6153"/>
          <p:cNvSpPr>
            <a:spLocks noChangeArrowheads="1"/>
          </p:cNvSpPr>
          <p:nvPr/>
        </p:nvSpPr>
        <p:spPr bwMode="auto">
          <a:xfrm>
            <a:off x="13716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4" name="Oval 6154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5" name="Oval 6155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6" name="Oval 6156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7" name="Oval 6157"/>
          <p:cNvSpPr>
            <a:spLocks noChangeArrowheads="1"/>
          </p:cNvSpPr>
          <p:nvPr/>
        </p:nvSpPr>
        <p:spPr bwMode="auto">
          <a:xfrm>
            <a:off x="1524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8" name="Oval 6158"/>
          <p:cNvSpPr>
            <a:spLocks noChangeArrowheads="1"/>
          </p:cNvSpPr>
          <p:nvPr/>
        </p:nvSpPr>
        <p:spPr bwMode="auto">
          <a:xfrm>
            <a:off x="13716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19" name="Oval 6159"/>
          <p:cNvSpPr>
            <a:spLocks noChangeArrowheads="1"/>
          </p:cNvSpPr>
          <p:nvPr/>
        </p:nvSpPr>
        <p:spPr bwMode="auto">
          <a:xfrm>
            <a:off x="1905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0" name="Oval 6160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1" name="Oval 6161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2" name="Oval 6162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3" name="Oval 6163"/>
          <p:cNvSpPr>
            <a:spLocks noChangeArrowheads="1"/>
          </p:cNvSpPr>
          <p:nvPr/>
        </p:nvSpPr>
        <p:spPr bwMode="auto">
          <a:xfrm>
            <a:off x="1295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4" name="Oval 6164"/>
          <p:cNvSpPr>
            <a:spLocks noChangeArrowheads="1"/>
          </p:cNvSpPr>
          <p:nvPr/>
        </p:nvSpPr>
        <p:spPr bwMode="auto">
          <a:xfrm>
            <a:off x="1371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5" name="Oval 6165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6" name="Oval 6166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7" name="Oval 6167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8" name="Oval 6168"/>
          <p:cNvSpPr>
            <a:spLocks noChangeArrowheads="1"/>
          </p:cNvSpPr>
          <p:nvPr/>
        </p:nvSpPr>
        <p:spPr bwMode="auto">
          <a:xfrm>
            <a:off x="1295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29" name="Oval 6169"/>
          <p:cNvSpPr>
            <a:spLocks noChangeArrowheads="1"/>
          </p:cNvSpPr>
          <p:nvPr/>
        </p:nvSpPr>
        <p:spPr bwMode="auto">
          <a:xfrm>
            <a:off x="13716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0" name="Oval 6170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1" name="Oval 6171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2" name="Oval 6172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3" name="Oval 6173"/>
          <p:cNvSpPr>
            <a:spLocks noChangeArrowheads="1"/>
          </p:cNvSpPr>
          <p:nvPr/>
        </p:nvSpPr>
        <p:spPr bwMode="auto">
          <a:xfrm>
            <a:off x="1447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4" name="Oval 6174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5" name="Oval 6175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6" name="Oval 6176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7" name="Oval 6177"/>
          <p:cNvSpPr>
            <a:spLocks noChangeArrowheads="1"/>
          </p:cNvSpPr>
          <p:nvPr/>
        </p:nvSpPr>
        <p:spPr bwMode="auto">
          <a:xfrm>
            <a:off x="1905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8" name="Oval 6178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39" name="Oval 6179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0" name="Oval 6180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1" name="Oval 6181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2" name="Oval 6182"/>
          <p:cNvSpPr>
            <a:spLocks noChangeArrowheads="1"/>
          </p:cNvSpPr>
          <p:nvPr/>
        </p:nvSpPr>
        <p:spPr bwMode="auto">
          <a:xfrm>
            <a:off x="1905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3" name="Oval 6183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4" name="Oval 6184"/>
          <p:cNvSpPr>
            <a:spLocks noChangeArrowheads="1"/>
          </p:cNvSpPr>
          <p:nvPr/>
        </p:nvSpPr>
        <p:spPr bwMode="auto">
          <a:xfrm>
            <a:off x="19050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5" name="Oval 6185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6" name="Oval 6186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7" name="Oval 6187"/>
          <p:cNvSpPr>
            <a:spLocks noChangeArrowheads="1"/>
          </p:cNvSpPr>
          <p:nvPr/>
        </p:nvSpPr>
        <p:spPr bwMode="auto">
          <a:xfrm>
            <a:off x="19050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8" name="Oval 6188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49" name="Oval 6189"/>
          <p:cNvSpPr>
            <a:spLocks noChangeArrowheads="1"/>
          </p:cNvSpPr>
          <p:nvPr/>
        </p:nvSpPr>
        <p:spPr bwMode="auto">
          <a:xfrm>
            <a:off x="1524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0" name="Oval 6190"/>
          <p:cNvSpPr>
            <a:spLocks noChangeArrowheads="1"/>
          </p:cNvSpPr>
          <p:nvPr/>
        </p:nvSpPr>
        <p:spPr bwMode="auto">
          <a:xfrm>
            <a:off x="1905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1" name="Oval 6191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2" name="Oval 6192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3" name="Oval 6193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4" name="Oval 6194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5" name="Oval 6195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6" name="Oval 6196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7" name="Oval 6197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8" name="Oval 6198"/>
          <p:cNvSpPr>
            <a:spLocks noChangeArrowheads="1"/>
          </p:cNvSpPr>
          <p:nvPr/>
        </p:nvSpPr>
        <p:spPr bwMode="auto">
          <a:xfrm>
            <a:off x="19050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59" name="Oval 6199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0" name="Oval 6200"/>
          <p:cNvSpPr>
            <a:spLocks noChangeArrowheads="1"/>
          </p:cNvSpPr>
          <p:nvPr/>
        </p:nvSpPr>
        <p:spPr bwMode="auto">
          <a:xfrm>
            <a:off x="1600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1" name="Oval 6201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2" name="Oval 6202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3" name="Oval 6203"/>
          <p:cNvSpPr>
            <a:spLocks noChangeArrowheads="1"/>
          </p:cNvSpPr>
          <p:nvPr/>
        </p:nvSpPr>
        <p:spPr bwMode="auto">
          <a:xfrm>
            <a:off x="16002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4" name="Oval 6204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5" name="Oval 6205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6" name="Oval 6206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7" name="Oval 6207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8" name="Oval 6208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69" name="Oval 6209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0" name="Oval 6210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1" name="Oval 6211"/>
          <p:cNvSpPr>
            <a:spLocks noChangeArrowheads="1"/>
          </p:cNvSpPr>
          <p:nvPr/>
        </p:nvSpPr>
        <p:spPr bwMode="auto">
          <a:xfrm>
            <a:off x="15240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2" name="Oval 6212"/>
          <p:cNvSpPr>
            <a:spLocks noChangeArrowheads="1"/>
          </p:cNvSpPr>
          <p:nvPr/>
        </p:nvSpPr>
        <p:spPr bwMode="auto">
          <a:xfrm>
            <a:off x="16002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3" name="Oval 6213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4" name="Oval 6214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5" name="Oval 6215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6" name="Oval 6216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7" name="Oval 6217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8" name="Oval 6218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79" name="Oval 6219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0" name="Oval 6220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1" name="Oval 6221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2" name="Oval 6222"/>
          <p:cNvSpPr>
            <a:spLocks noChangeArrowheads="1"/>
          </p:cNvSpPr>
          <p:nvPr/>
        </p:nvSpPr>
        <p:spPr bwMode="auto">
          <a:xfrm>
            <a:off x="15240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3" name="Oval 6223"/>
          <p:cNvSpPr>
            <a:spLocks noChangeArrowheads="1"/>
          </p:cNvSpPr>
          <p:nvPr/>
        </p:nvSpPr>
        <p:spPr bwMode="auto">
          <a:xfrm>
            <a:off x="1600200" y="3962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4" name="Oval 6224"/>
          <p:cNvSpPr>
            <a:spLocks noChangeArrowheads="1"/>
          </p:cNvSpPr>
          <p:nvPr/>
        </p:nvSpPr>
        <p:spPr bwMode="auto">
          <a:xfrm>
            <a:off x="17526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5" name="Oval 6225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6" name="Oval 6226"/>
          <p:cNvSpPr>
            <a:spLocks noChangeArrowheads="1"/>
          </p:cNvSpPr>
          <p:nvPr/>
        </p:nvSpPr>
        <p:spPr bwMode="auto">
          <a:xfrm>
            <a:off x="1752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7" name="Oval 6227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8" name="Oval 6228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89" name="Oval 6229"/>
          <p:cNvSpPr>
            <a:spLocks noChangeArrowheads="1"/>
          </p:cNvSpPr>
          <p:nvPr/>
        </p:nvSpPr>
        <p:spPr bwMode="auto">
          <a:xfrm>
            <a:off x="1752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0" name="Oval 6230"/>
          <p:cNvSpPr>
            <a:spLocks noChangeArrowheads="1"/>
          </p:cNvSpPr>
          <p:nvPr/>
        </p:nvSpPr>
        <p:spPr bwMode="auto">
          <a:xfrm>
            <a:off x="16002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1" name="Oval 6231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2" name="Oval 6232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3" name="Oval 6233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4" name="Oval 6234"/>
          <p:cNvSpPr>
            <a:spLocks noChangeArrowheads="1"/>
          </p:cNvSpPr>
          <p:nvPr/>
        </p:nvSpPr>
        <p:spPr bwMode="auto">
          <a:xfrm>
            <a:off x="1752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5" name="Oval 6235"/>
          <p:cNvSpPr>
            <a:spLocks noChangeArrowheads="1"/>
          </p:cNvSpPr>
          <p:nvPr/>
        </p:nvSpPr>
        <p:spPr bwMode="auto">
          <a:xfrm>
            <a:off x="16002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6" name="Oval 6236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7" name="Oval 6237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8" name="Oval 6238"/>
          <p:cNvSpPr>
            <a:spLocks noChangeArrowheads="1"/>
          </p:cNvSpPr>
          <p:nvPr/>
        </p:nvSpPr>
        <p:spPr bwMode="auto">
          <a:xfrm>
            <a:off x="1524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599" name="Oval 6239"/>
          <p:cNvSpPr>
            <a:spLocks noChangeArrowheads="1"/>
          </p:cNvSpPr>
          <p:nvPr/>
        </p:nvSpPr>
        <p:spPr bwMode="auto">
          <a:xfrm>
            <a:off x="1600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0" name="Oval 6240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1" name="Oval 6241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2" name="Oval 6242"/>
          <p:cNvSpPr>
            <a:spLocks noChangeArrowheads="1"/>
          </p:cNvSpPr>
          <p:nvPr/>
        </p:nvSpPr>
        <p:spPr bwMode="auto">
          <a:xfrm>
            <a:off x="1524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3" name="Oval 6243"/>
          <p:cNvSpPr>
            <a:spLocks noChangeArrowheads="1"/>
          </p:cNvSpPr>
          <p:nvPr/>
        </p:nvSpPr>
        <p:spPr bwMode="auto">
          <a:xfrm>
            <a:off x="1600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4" name="Oval 6244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5" name="Oval 6245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6" name="Oval 6246"/>
          <p:cNvSpPr>
            <a:spLocks noChangeArrowheads="1"/>
          </p:cNvSpPr>
          <p:nvPr/>
        </p:nvSpPr>
        <p:spPr bwMode="auto">
          <a:xfrm>
            <a:off x="16764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7" name="Oval 6247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8" name="Oval 6248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09" name="Oval 6249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0" name="Oval 6250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1" name="Oval 6251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2" name="Oval 6252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3" name="Oval 6253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4" name="Oval 6254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5" name="Oval 6255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6" name="Oval 6256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7" name="Oval 6257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8" name="Oval 6258"/>
          <p:cNvSpPr>
            <a:spLocks noChangeArrowheads="1"/>
          </p:cNvSpPr>
          <p:nvPr/>
        </p:nvSpPr>
        <p:spPr bwMode="auto">
          <a:xfrm>
            <a:off x="1752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19" name="Oval 6259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0" name="Oval 6260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1" name="Oval 6261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2" name="Oval 6262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3" name="Oval 6263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4" name="Oval 6264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5" name="Oval 6265"/>
          <p:cNvSpPr>
            <a:spLocks noChangeArrowheads="1"/>
          </p:cNvSpPr>
          <p:nvPr/>
        </p:nvSpPr>
        <p:spPr bwMode="auto">
          <a:xfrm>
            <a:off x="1828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6" name="Oval 6266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7" name="Oval 6267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8" name="Oval 6268"/>
          <p:cNvSpPr>
            <a:spLocks noChangeArrowheads="1"/>
          </p:cNvSpPr>
          <p:nvPr/>
        </p:nvSpPr>
        <p:spPr bwMode="auto">
          <a:xfrm>
            <a:off x="15240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29" name="Oval 6269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0" name="Oval 6270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1" name="Oval 6271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2" name="Oval 6272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3" name="Oval 6273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4" name="Oval 6274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5" name="Oval 6275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6" name="Oval 6276"/>
          <p:cNvSpPr>
            <a:spLocks noChangeArrowheads="1"/>
          </p:cNvSpPr>
          <p:nvPr/>
        </p:nvSpPr>
        <p:spPr bwMode="auto">
          <a:xfrm>
            <a:off x="14478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7" name="Oval 6277"/>
          <p:cNvSpPr>
            <a:spLocks noChangeArrowheads="1"/>
          </p:cNvSpPr>
          <p:nvPr/>
        </p:nvSpPr>
        <p:spPr bwMode="auto">
          <a:xfrm>
            <a:off x="15240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8" name="Oval 6278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39" name="Oval 6279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0" name="Oval 6280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1" name="Oval 6281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2" name="Oval 6282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3" name="Oval 6283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4" name="Oval 6284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5" name="Oval 6285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6" name="Oval 6286"/>
          <p:cNvSpPr>
            <a:spLocks noChangeArrowheads="1"/>
          </p:cNvSpPr>
          <p:nvPr/>
        </p:nvSpPr>
        <p:spPr bwMode="auto">
          <a:xfrm>
            <a:off x="14478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7" name="Oval 6287"/>
          <p:cNvSpPr>
            <a:spLocks noChangeArrowheads="1"/>
          </p:cNvSpPr>
          <p:nvPr/>
        </p:nvSpPr>
        <p:spPr bwMode="auto">
          <a:xfrm>
            <a:off x="15240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8" name="Oval 6288"/>
          <p:cNvSpPr>
            <a:spLocks noChangeArrowheads="1"/>
          </p:cNvSpPr>
          <p:nvPr/>
        </p:nvSpPr>
        <p:spPr bwMode="auto">
          <a:xfrm>
            <a:off x="16764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49" name="Oval 6289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0" name="Oval 6290"/>
          <p:cNvSpPr>
            <a:spLocks noChangeArrowheads="1"/>
          </p:cNvSpPr>
          <p:nvPr/>
        </p:nvSpPr>
        <p:spPr bwMode="auto">
          <a:xfrm>
            <a:off x="1676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1" name="Oval 6291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2" name="Oval 6292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3" name="Oval 6293"/>
          <p:cNvSpPr>
            <a:spLocks noChangeArrowheads="1"/>
          </p:cNvSpPr>
          <p:nvPr/>
        </p:nvSpPr>
        <p:spPr bwMode="auto">
          <a:xfrm>
            <a:off x="1676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4" name="Oval 6294"/>
          <p:cNvSpPr>
            <a:spLocks noChangeArrowheads="1"/>
          </p:cNvSpPr>
          <p:nvPr/>
        </p:nvSpPr>
        <p:spPr bwMode="auto">
          <a:xfrm>
            <a:off x="1524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5" name="Oval 6295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6" name="Oval 6296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7" name="Oval 6297"/>
          <p:cNvSpPr>
            <a:spLocks noChangeArrowheads="1"/>
          </p:cNvSpPr>
          <p:nvPr/>
        </p:nvSpPr>
        <p:spPr bwMode="auto">
          <a:xfrm>
            <a:off x="1676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8" name="Oval 6298"/>
          <p:cNvSpPr>
            <a:spLocks noChangeArrowheads="1"/>
          </p:cNvSpPr>
          <p:nvPr/>
        </p:nvSpPr>
        <p:spPr bwMode="auto">
          <a:xfrm>
            <a:off x="1524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59" name="Oval 6299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0" name="Oval 6300"/>
          <p:cNvSpPr>
            <a:spLocks noChangeArrowheads="1"/>
          </p:cNvSpPr>
          <p:nvPr/>
        </p:nvSpPr>
        <p:spPr bwMode="auto">
          <a:xfrm>
            <a:off x="1447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1" name="Oval 6301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2" name="Oval 6302"/>
          <p:cNvSpPr>
            <a:spLocks noChangeArrowheads="1"/>
          </p:cNvSpPr>
          <p:nvPr/>
        </p:nvSpPr>
        <p:spPr bwMode="auto">
          <a:xfrm>
            <a:off x="1447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3" name="Oval 6303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4" name="Oval 6304"/>
          <p:cNvSpPr>
            <a:spLocks noChangeArrowheads="1"/>
          </p:cNvSpPr>
          <p:nvPr/>
        </p:nvSpPr>
        <p:spPr bwMode="auto">
          <a:xfrm>
            <a:off x="1600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5" name="Oval 6305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6" name="Oval 6306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7" name="Oval 6307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8" name="Oval 6308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69" name="Oval 6309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0" name="Oval 6310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1" name="Oval 6311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2" name="Oval 6312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3" name="Oval 6313"/>
          <p:cNvSpPr>
            <a:spLocks noChangeArrowheads="1"/>
          </p:cNvSpPr>
          <p:nvPr/>
        </p:nvSpPr>
        <p:spPr bwMode="auto">
          <a:xfrm>
            <a:off x="1676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4" name="Oval 6314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5" name="Oval 6315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6" name="Oval 6316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7" name="Oval 6317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8" name="Oval 6318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79" name="Oval 6319"/>
          <p:cNvSpPr>
            <a:spLocks noChangeArrowheads="1"/>
          </p:cNvSpPr>
          <p:nvPr/>
        </p:nvSpPr>
        <p:spPr bwMode="auto">
          <a:xfrm>
            <a:off x="1752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0" name="Oval 6320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1" name="Oval 6321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2" name="Oval 6322"/>
          <p:cNvSpPr>
            <a:spLocks noChangeArrowheads="1"/>
          </p:cNvSpPr>
          <p:nvPr/>
        </p:nvSpPr>
        <p:spPr bwMode="auto">
          <a:xfrm>
            <a:off x="1905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3" name="Oval 6323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4" name="Oval 6324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5" name="Oval 6325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6" name="Oval 6326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7" name="Oval 6327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8" name="Oval 6328"/>
          <p:cNvSpPr>
            <a:spLocks noChangeArrowheads="1"/>
          </p:cNvSpPr>
          <p:nvPr/>
        </p:nvSpPr>
        <p:spPr bwMode="auto">
          <a:xfrm>
            <a:off x="1752600" y="4114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89" name="Oval 6329"/>
          <p:cNvSpPr>
            <a:spLocks noChangeArrowheads="1"/>
          </p:cNvSpPr>
          <p:nvPr/>
        </p:nvSpPr>
        <p:spPr bwMode="auto">
          <a:xfrm>
            <a:off x="1905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0" name="Oval 6330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1" name="Oval 6331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2" name="Oval 6332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3" name="Oval 6333"/>
          <p:cNvSpPr>
            <a:spLocks noChangeArrowheads="1"/>
          </p:cNvSpPr>
          <p:nvPr/>
        </p:nvSpPr>
        <p:spPr bwMode="auto">
          <a:xfrm>
            <a:off x="1828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4" name="Oval 6334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5" name="Oval 6335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6" name="Oval 6336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7" name="Oval 6337"/>
          <p:cNvSpPr>
            <a:spLocks noChangeArrowheads="1"/>
          </p:cNvSpPr>
          <p:nvPr/>
        </p:nvSpPr>
        <p:spPr bwMode="auto">
          <a:xfrm>
            <a:off x="16764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8" name="Oval 6338"/>
          <p:cNvSpPr>
            <a:spLocks noChangeArrowheads="1"/>
          </p:cNvSpPr>
          <p:nvPr/>
        </p:nvSpPr>
        <p:spPr bwMode="auto">
          <a:xfrm>
            <a:off x="1752600" y="4114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699" name="Oval 6339"/>
          <p:cNvSpPr>
            <a:spLocks noChangeArrowheads="1"/>
          </p:cNvSpPr>
          <p:nvPr/>
        </p:nvSpPr>
        <p:spPr bwMode="auto">
          <a:xfrm>
            <a:off x="1905000" y="4343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0" name="Oval 6340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1" name="Oval 6341"/>
          <p:cNvSpPr>
            <a:spLocks noChangeArrowheads="1"/>
          </p:cNvSpPr>
          <p:nvPr/>
        </p:nvSpPr>
        <p:spPr bwMode="auto">
          <a:xfrm>
            <a:off x="1905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2" name="Oval 6342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3" name="Oval 6343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4" name="Oval 6344"/>
          <p:cNvSpPr>
            <a:spLocks noChangeArrowheads="1"/>
          </p:cNvSpPr>
          <p:nvPr/>
        </p:nvSpPr>
        <p:spPr bwMode="auto">
          <a:xfrm>
            <a:off x="1905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5" name="Oval 6345"/>
          <p:cNvSpPr>
            <a:spLocks noChangeArrowheads="1"/>
          </p:cNvSpPr>
          <p:nvPr/>
        </p:nvSpPr>
        <p:spPr bwMode="auto">
          <a:xfrm>
            <a:off x="1752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6" name="Oval 6346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7" name="Oval 6347"/>
          <p:cNvSpPr>
            <a:spLocks noChangeArrowheads="1"/>
          </p:cNvSpPr>
          <p:nvPr/>
        </p:nvSpPr>
        <p:spPr bwMode="auto">
          <a:xfrm>
            <a:off x="18288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8" name="Oval 6348"/>
          <p:cNvSpPr>
            <a:spLocks noChangeArrowheads="1"/>
          </p:cNvSpPr>
          <p:nvPr/>
        </p:nvSpPr>
        <p:spPr bwMode="auto">
          <a:xfrm>
            <a:off x="1905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09" name="Oval 6349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0" name="Oval 6350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1" name="Oval 6351"/>
          <p:cNvSpPr>
            <a:spLocks noChangeArrowheads="1"/>
          </p:cNvSpPr>
          <p:nvPr/>
        </p:nvSpPr>
        <p:spPr bwMode="auto">
          <a:xfrm>
            <a:off x="16764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2" name="Oval 6352"/>
          <p:cNvSpPr>
            <a:spLocks noChangeArrowheads="1"/>
          </p:cNvSpPr>
          <p:nvPr/>
        </p:nvSpPr>
        <p:spPr bwMode="auto">
          <a:xfrm>
            <a:off x="1752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3" name="Oval 6353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4" name="Oval 6354"/>
          <p:cNvSpPr>
            <a:spLocks noChangeArrowheads="1"/>
          </p:cNvSpPr>
          <p:nvPr/>
        </p:nvSpPr>
        <p:spPr bwMode="auto">
          <a:xfrm>
            <a:off x="16764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5" name="Oval 6355"/>
          <p:cNvSpPr>
            <a:spLocks noChangeArrowheads="1"/>
          </p:cNvSpPr>
          <p:nvPr/>
        </p:nvSpPr>
        <p:spPr bwMode="auto">
          <a:xfrm>
            <a:off x="1752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6" name="Oval 6356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7" name="Oval 6357"/>
          <p:cNvSpPr>
            <a:spLocks noChangeArrowheads="1"/>
          </p:cNvSpPr>
          <p:nvPr/>
        </p:nvSpPr>
        <p:spPr bwMode="auto">
          <a:xfrm>
            <a:off x="1828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8" name="Oval 6358"/>
          <p:cNvSpPr>
            <a:spLocks noChangeArrowheads="1"/>
          </p:cNvSpPr>
          <p:nvPr/>
        </p:nvSpPr>
        <p:spPr bwMode="auto">
          <a:xfrm>
            <a:off x="1905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19" name="Oval 6359"/>
          <p:cNvSpPr>
            <a:spLocks noChangeArrowheads="1"/>
          </p:cNvSpPr>
          <p:nvPr/>
        </p:nvSpPr>
        <p:spPr bwMode="auto">
          <a:xfrm>
            <a:off x="19050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0" name="Oval 6360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1" name="Oval 6361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2" name="Oval 6362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3" name="Oval 6363"/>
          <p:cNvSpPr>
            <a:spLocks noChangeArrowheads="1"/>
          </p:cNvSpPr>
          <p:nvPr/>
        </p:nvSpPr>
        <p:spPr bwMode="auto">
          <a:xfrm>
            <a:off x="19050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4" name="Oval 6364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5" name="Oval 6365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6" name="Oval 6366"/>
          <p:cNvSpPr>
            <a:spLocks noChangeArrowheads="1"/>
          </p:cNvSpPr>
          <p:nvPr/>
        </p:nvSpPr>
        <p:spPr bwMode="auto">
          <a:xfrm>
            <a:off x="19050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7" name="Oval 6367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8" name="Oval 6368"/>
          <p:cNvSpPr>
            <a:spLocks noChangeArrowheads="1"/>
          </p:cNvSpPr>
          <p:nvPr/>
        </p:nvSpPr>
        <p:spPr bwMode="auto">
          <a:xfrm>
            <a:off x="19050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29" name="Oval 6369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0" name="Oval 6370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1" name="Oval 6371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2" name="Oval 6372"/>
          <p:cNvSpPr>
            <a:spLocks noChangeArrowheads="1"/>
          </p:cNvSpPr>
          <p:nvPr/>
        </p:nvSpPr>
        <p:spPr bwMode="auto">
          <a:xfrm>
            <a:off x="16764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3" name="Oval 6373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4" name="Oval 6374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5" name="Oval 6375"/>
          <p:cNvSpPr>
            <a:spLocks noChangeArrowheads="1"/>
          </p:cNvSpPr>
          <p:nvPr/>
        </p:nvSpPr>
        <p:spPr bwMode="auto">
          <a:xfrm>
            <a:off x="18288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6" name="Oval 6376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7" name="Oval 6377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8" name="Oval 6378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39" name="Oval 6379"/>
          <p:cNvSpPr>
            <a:spLocks noChangeArrowheads="1"/>
          </p:cNvSpPr>
          <p:nvPr/>
        </p:nvSpPr>
        <p:spPr bwMode="auto">
          <a:xfrm>
            <a:off x="16002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0" name="Oval 6380"/>
          <p:cNvSpPr>
            <a:spLocks noChangeArrowheads="1"/>
          </p:cNvSpPr>
          <p:nvPr/>
        </p:nvSpPr>
        <p:spPr bwMode="auto">
          <a:xfrm>
            <a:off x="16764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1" name="Oval 6381"/>
          <p:cNvSpPr>
            <a:spLocks noChangeArrowheads="1"/>
          </p:cNvSpPr>
          <p:nvPr/>
        </p:nvSpPr>
        <p:spPr bwMode="auto">
          <a:xfrm>
            <a:off x="18288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2" name="Oval 6382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3" name="Oval 6383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4" name="Oval 6384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5" name="Oval 6385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6" name="Oval 6386"/>
          <p:cNvSpPr>
            <a:spLocks noChangeArrowheads="1"/>
          </p:cNvSpPr>
          <p:nvPr/>
        </p:nvSpPr>
        <p:spPr bwMode="auto">
          <a:xfrm>
            <a:off x="18288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7" name="Oval 6387"/>
          <p:cNvSpPr>
            <a:spLocks noChangeArrowheads="1"/>
          </p:cNvSpPr>
          <p:nvPr/>
        </p:nvSpPr>
        <p:spPr bwMode="auto">
          <a:xfrm>
            <a:off x="16002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8" name="Oval 6388"/>
          <p:cNvSpPr>
            <a:spLocks noChangeArrowheads="1"/>
          </p:cNvSpPr>
          <p:nvPr/>
        </p:nvSpPr>
        <p:spPr bwMode="auto">
          <a:xfrm>
            <a:off x="16764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49" name="Oval 6389"/>
          <p:cNvSpPr>
            <a:spLocks noChangeArrowheads="1"/>
          </p:cNvSpPr>
          <p:nvPr/>
        </p:nvSpPr>
        <p:spPr bwMode="auto">
          <a:xfrm>
            <a:off x="1828800" y="4876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0" name="Oval 6390"/>
          <p:cNvSpPr>
            <a:spLocks noChangeArrowheads="1"/>
          </p:cNvSpPr>
          <p:nvPr/>
        </p:nvSpPr>
        <p:spPr bwMode="auto">
          <a:xfrm>
            <a:off x="1828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1" name="Oval 6391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2" name="Oval 6392"/>
          <p:cNvSpPr>
            <a:spLocks noChangeArrowheads="1"/>
          </p:cNvSpPr>
          <p:nvPr/>
        </p:nvSpPr>
        <p:spPr bwMode="auto">
          <a:xfrm>
            <a:off x="1828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3" name="Oval 6393"/>
          <p:cNvSpPr>
            <a:spLocks noChangeArrowheads="1"/>
          </p:cNvSpPr>
          <p:nvPr/>
        </p:nvSpPr>
        <p:spPr bwMode="auto">
          <a:xfrm>
            <a:off x="1676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4" name="Oval 6394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5" name="Oval 6395"/>
          <p:cNvSpPr>
            <a:spLocks noChangeArrowheads="1"/>
          </p:cNvSpPr>
          <p:nvPr/>
        </p:nvSpPr>
        <p:spPr bwMode="auto">
          <a:xfrm>
            <a:off x="1828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6" name="Oval 6396"/>
          <p:cNvSpPr>
            <a:spLocks noChangeArrowheads="1"/>
          </p:cNvSpPr>
          <p:nvPr/>
        </p:nvSpPr>
        <p:spPr bwMode="auto">
          <a:xfrm>
            <a:off x="1676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7" name="Oval 6397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8" name="Oval 6398"/>
          <p:cNvSpPr>
            <a:spLocks noChangeArrowheads="1"/>
          </p:cNvSpPr>
          <p:nvPr/>
        </p:nvSpPr>
        <p:spPr bwMode="auto">
          <a:xfrm>
            <a:off x="1600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59" name="Oval 6399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0" name="Oval 6400"/>
          <p:cNvSpPr>
            <a:spLocks noChangeArrowheads="1"/>
          </p:cNvSpPr>
          <p:nvPr/>
        </p:nvSpPr>
        <p:spPr bwMode="auto">
          <a:xfrm>
            <a:off x="1600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1" name="Oval 6401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2" name="Oval 6402"/>
          <p:cNvSpPr>
            <a:spLocks noChangeArrowheads="1"/>
          </p:cNvSpPr>
          <p:nvPr/>
        </p:nvSpPr>
        <p:spPr bwMode="auto">
          <a:xfrm>
            <a:off x="18288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3" name="Oval 6403"/>
          <p:cNvSpPr>
            <a:spLocks noChangeArrowheads="1"/>
          </p:cNvSpPr>
          <p:nvPr/>
        </p:nvSpPr>
        <p:spPr bwMode="auto">
          <a:xfrm>
            <a:off x="1828800" y="4876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4" name="Oval 6404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5" name="Oval 6405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6" name="Oval 6406"/>
          <p:cNvSpPr>
            <a:spLocks noChangeArrowheads="1"/>
          </p:cNvSpPr>
          <p:nvPr/>
        </p:nvSpPr>
        <p:spPr bwMode="auto">
          <a:xfrm>
            <a:off x="18288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7" name="Oval 6407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8" name="Oval 6408"/>
          <p:cNvSpPr>
            <a:spLocks noChangeArrowheads="1"/>
          </p:cNvSpPr>
          <p:nvPr/>
        </p:nvSpPr>
        <p:spPr bwMode="auto">
          <a:xfrm>
            <a:off x="18288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69" name="Oval 6409"/>
          <p:cNvSpPr>
            <a:spLocks noChangeArrowheads="1"/>
          </p:cNvSpPr>
          <p:nvPr/>
        </p:nvSpPr>
        <p:spPr bwMode="auto">
          <a:xfrm>
            <a:off x="18288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0" name="Oval 6410"/>
          <p:cNvSpPr>
            <a:spLocks noChangeArrowheads="1"/>
          </p:cNvSpPr>
          <p:nvPr/>
        </p:nvSpPr>
        <p:spPr bwMode="auto">
          <a:xfrm>
            <a:off x="1828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1" name="Oval 6411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2" name="Oval 6412"/>
          <p:cNvSpPr>
            <a:spLocks noChangeArrowheads="1"/>
          </p:cNvSpPr>
          <p:nvPr/>
        </p:nvSpPr>
        <p:spPr bwMode="auto">
          <a:xfrm>
            <a:off x="18288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3" name="Oval 6413"/>
          <p:cNvSpPr>
            <a:spLocks noChangeArrowheads="1"/>
          </p:cNvSpPr>
          <p:nvPr/>
        </p:nvSpPr>
        <p:spPr bwMode="auto">
          <a:xfrm>
            <a:off x="18288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4" name="Oval 6414"/>
          <p:cNvSpPr>
            <a:spLocks noChangeArrowheads="1"/>
          </p:cNvSpPr>
          <p:nvPr/>
        </p:nvSpPr>
        <p:spPr bwMode="auto">
          <a:xfrm>
            <a:off x="990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5" name="Oval 6415"/>
          <p:cNvSpPr>
            <a:spLocks noChangeArrowheads="1"/>
          </p:cNvSpPr>
          <p:nvPr/>
        </p:nvSpPr>
        <p:spPr bwMode="auto">
          <a:xfrm>
            <a:off x="990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6" name="Oval 6416"/>
          <p:cNvSpPr>
            <a:spLocks noChangeArrowheads="1"/>
          </p:cNvSpPr>
          <p:nvPr/>
        </p:nvSpPr>
        <p:spPr bwMode="auto">
          <a:xfrm>
            <a:off x="990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7" name="Oval 6417"/>
          <p:cNvSpPr>
            <a:spLocks noChangeArrowheads="1"/>
          </p:cNvSpPr>
          <p:nvPr/>
        </p:nvSpPr>
        <p:spPr bwMode="auto">
          <a:xfrm>
            <a:off x="9906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8" name="Oval 6418"/>
          <p:cNvSpPr>
            <a:spLocks noChangeArrowheads="1"/>
          </p:cNvSpPr>
          <p:nvPr/>
        </p:nvSpPr>
        <p:spPr bwMode="auto">
          <a:xfrm>
            <a:off x="990600" y="4191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79" name="Oval 6419"/>
          <p:cNvSpPr>
            <a:spLocks noChangeArrowheads="1"/>
          </p:cNvSpPr>
          <p:nvPr/>
        </p:nvSpPr>
        <p:spPr bwMode="auto">
          <a:xfrm>
            <a:off x="990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0" name="Oval 6420"/>
          <p:cNvSpPr>
            <a:spLocks noChangeArrowheads="1"/>
          </p:cNvSpPr>
          <p:nvPr/>
        </p:nvSpPr>
        <p:spPr bwMode="auto">
          <a:xfrm>
            <a:off x="990600" y="4267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1" name="Oval 6421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2" name="Oval 6422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3" name="Oval 6423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4" name="Oval 6424"/>
          <p:cNvSpPr>
            <a:spLocks noChangeArrowheads="1"/>
          </p:cNvSpPr>
          <p:nvPr/>
        </p:nvSpPr>
        <p:spPr bwMode="auto">
          <a:xfrm>
            <a:off x="28194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5" name="Oval 6425"/>
          <p:cNvSpPr>
            <a:spLocks noChangeArrowheads="1"/>
          </p:cNvSpPr>
          <p:nvPr/>
        </p:nvSpPr>
        <p:spPr bwMode="auto">
          <a:xfrm>
            <a:off x="28194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6" name="Oval 6426"/>
          <p:cNvSpPr>
            <a:spLocks noChangeArrowheads="1"/>
          </p:cNvSpPr>
          <p:nvPr/>
        </p:nvSpPr>
        <p:spPr bwMode="auto">
          <a:xfrm>
            <a:off x="28194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7" name="Oval 6427"/>
          <p:cNvSpPr>
            <a:spLocks noChangeArrowheads="1"/>
          </p:cNvSpPr>
          <p:nvPr/>
        </p:nvSpPr>
        <p:spPr bwMode="auto">
          <a:xfrm>
            <a:off x="25908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8" name="Oval 6428"/>
          <p:cNvSpPr>
            <a:spLocks noChangeArrowheads="1"/>
          </p:cNvSpPr>
          <p:nvPr/>
        </p:nvSpPr>
        <p:spPr bwMode="auto">
          <a:xfrm>
            <a:off x="28194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89" name="Oval 6429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0" name="Oval 6430"/>
          <p:cNvSpPr>
            <a:spLocks noChangeArrowheads="1"/>
          </p:cNvSpPr>
          <p:nvPr/>
        </p:nvSpPr>
        <p:spPr bwMode="auto">
          <a:xfrm>
            <a:off x="25908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1" name="Oval 6431"/>
          <p:cNvSpPr>
            <a:spLocks noChangeArrowheads="1"/>
          </p:cNvSpPr>
          <p:nvPr/>
        </p:nvSpPr>
        <p:spPr bwMode="auto">
          <a:xfrm>
            <a:off x="28194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2" name="Oval 6432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3" name="Oval 6433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4" name="Oval 6434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5" name="Oval 6435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6" name="Oval 6436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7" name="Oval 6437"/>
          <p:cNvSpPr>
            <a:spLocks noChangeArrowheads="1"/>
          </p:cNvSpPr>
          <p:nvPr/>
        </p:nvSpPr>
        <p:spPr bwMode="auto">
          <a:xfrm>
            <a:off x="3124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8" name="Oval 6438"/>
          <p:cNvSpPr>
            <a:spLocks noChangeArrowheads="1"/>
          </p:cNvSpPr>
          <p:nvPr/>
        </p:nvSpPr>
        <p:spPr bwMode="auto">
          <a:xfrm>
            <a:off x="30480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799" name="Oval 6439"/>
          <p:cNvSpPr>
            <a:spLocks noChangeArrowheads="1"/>
          </p:cNvSpPr>
          <p:nvPr/>
        </p:nvSpPr>
        <p:spPr bwMode="auto">
          <a:xfrm>
            <a:off x="29718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0" name="Oval 6440"/>
          <p:cNvSpPr>
            <a:spLocks noChangeArrowheads="1"/>
          </p:cNvSpPr>
          <p:nvPr/>
        </p:nvSpPr>
        <p:spPr bwMode="auto">
          <a:xfrm>
            <a:off x="3124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1" name="Oval 6441"/>
          <p:cNvSpPr>
            <a:spLocks noChangeArrowheads="1"/>
          </p:cNvSpPr>
          <p:nvPr/>
        </p:nvSpPr>
        <p:spPr bwMode="auto">
          <a:xfrm>
            <a:off x="3048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2" name="Oval 6442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3" name="Oval 6443"/>
          <p:cNvSpPr>
            <a:spLocks noChangeArrowheads="1"/>
          </p:cNvSpPr>
          <p:nvPr/>
        </p:nvSpPr>
        <p:spPr bwMode="auto">
          <a:xfrm>
            <a:off x="3124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4" name="Oval 6444"/>
          <p:cNvSpPr>
            <a:spLocks noChangeArrowheads="1"/>
          </p:cNvSpPr>
          <p:nvPr/>
        </p:nvSpPr>
        <p:spPr bwMode="auto">
          <a:xfrm>
            <a:off x="3048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5" name="Oval 6445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6" name="Oval 6446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7" name="Oval 6447"/>
          <p:cNvSpPr>
            <a:spLocks noChangeArrowheads="1"/>
          </p:cNvSpPr>
          <p:nvPr/>
        </p:nvSpPr>
        <p:spPr bwMode="auto">
          <a:xfrm>
            <a:off x="3048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8" name="Oval 6448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09" name="Oval 6449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0" name="Oval 6450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1" name="Oval 6451"/>
          <p:cNvSpPr>
            <a:spLocks noChangeArrowheads="1"/>
          </p:cNvSpPr>
          <p:nvPr/>
        </p:nvSpPr>
        <p:spPr bwMode="auto">
          <a:xfrm>
            <a:off x="30480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2" name="Oval 6452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3" name="Oval 6453"/>
          <p:cNvSpPr>
            <a:spLocks noChangeArrowheads="1"/>
          </p:cNvSpPr>
          <p:nvPr/>
        </p:nvSpPr>
        <p:spPr bwMode="auto">
          <a:xfrm>
            <a:off x="29718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4" name="Oval 6454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5" name="Oval 6455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6" name="Oval 6456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7" name="Oval 6457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8" name="Oval 6458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19" name="Oval 6459"/>
          <p:cNvSpPr>
            <a:spLocks noChangeArrowheads="1"/>
          </p:cNvSpPr>
          <p:nvPr/>
        </p:nvSpPr>
        <p:spPr bwMode="auto">
          <a:xfrm>
            <a:off x="30480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0" name="Oval 6460"/>
          <p:cNvSpPr>
            <a:spLocks noChangeArrowheads="1"/>
          </p:cNvSpPr>
          <p:nvPr/>
        </p:nvSpPr>
        <p:spPr bwMode="auto">
          <a:xfrm>
            <a:off x="29718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1" name="Oval 6461"/>
          <p:cNvSpPr>
            <a:spLocks noChangeArrowheads="1"/>
          </p:cNvSpPr>
          <p:nvPr/>
        </p:nvSpPr>
        <p:spPr bwMode="auto">
          <a:xfrm>
            <a:off x="28956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2" name="Oval 6462"/>
          <p:cNvSpPr>
            <a:spLocks noChangeArrowheads="1"/>
          </p:cNvSpPr>
          <p:nvPr/>
        </p:nvSpPr>
        <p:spPr bwMode="auto">
          <a:xfrm>
            <a:off x="30480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3" name="Oval 6463"/>
          <p:cNvSpPr>
            <a:spLocks noChangeArrowheads="1"/>
          </p:cNvSpPr>
          <p:nvPr/>
        </p:nvSpPr>
        <p:spPr bwMode="auto">
          <a:xfrm>
            <a:off x="29718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4" name="Oval 6464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5" name="Oval 6465"/>
          <p:cNvSpPr>
            <a:spLocks noChangeArrowheads="1"/>
          </p:cNvSpPr>
          <p:nvPr/>
        </p:nvSpPr>
        <p:spPr bwMode="auto">
          <a:xfrm>
            <a:off x="30480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6" name="Oval 6466"/>
          <p:cNvSpPr>
            <a:spLocks noChangeArrowheads="1"/>
          </p:cNvSpPr>
          <p:nvPr/>
        </p:nvSpPr>
        <p:spPr bwMode="auto">
          <a:xfrm>
            <a:off x="29718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7" name="Oval 6467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8" name="Oval 6468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29" name="Oval 6469"/>
          <p:cNvSpPr>
            <a:spLocks noChangeArrowheads="1"/>
          </p:cNvSpPr>
          <p:nvPr/>
        </p:nvSpPr>
        <p:spPr bwMode="auto">
          <a:xfrm>
            <a:off x="27432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0" name="Oval 6470"/>
          <p:cNvSpPr>
            <a:spLocks noChangeArrowheads="1"/>
          </p:cNvSpPr>
          <p:nvPr/>
        </p:nvSpPr>
        <p:spPr bwMode="auto">
          <a:xfrm>
            <a:off x="29718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1" name="Oval 6471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2" name="Oval 6472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3" name="Oval 6473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4" name="Oval 6474"/>
          <p:cNvSpPr>
            <a:spLocks noChangeArrowheads="1"/>
          </p:cNvSpPr>
          <p:nvPr/>
        </p:nvSpPr>
        <p:spPr bwMode="auto">
          <a:xfrm>
            <a:off x="27432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5" name="Oval 6475"/>
          <p:cNvSpPr>
            <a:spLocks noChangeArrowheads="1"/>
          </p:cNvSpPr>
          <p:nvPr/>
        </p:nvSpPr>
        <p:spPr bwMode="auto">
          <a:xfrm>
            <a:off x="29718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6" name="Oval 6476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7" name="Oval 6477"/>
          <p:cNvSpPr>
            <a:spLocks noChangeArrowheads="1"/>
          </p:cNvSpPr>
          <p:nvPr/>
        </p:nvSpPr>
        <p:spPr bwMode="auto">
          <a:xfrm>
            <a:off x="2895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8" name="Oval 6478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39" name="Oval 6479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0" name="Oval 6480"/>
          <p:cNvSpPr>
            <a:spLocks noChangeArrowheads="1"/>
          </p:cNvSpPr>
          <p:nvPr/>
        </p:nvSpPr>
        <p:spPr bwMode="auto">
          <a:xfrm>
            <a:off x="3124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1" name="Oval 6481"/>
          <p:cNvSpPr>
            <a:spLocks noChangeArrowheads="1"/>
          </p:cNvSpPr>
          <p:nvPr/>
        </p:nvSpPr>
        <p:spPr bwMode="auto">
          <a:xfrm>
            <a:off x="3124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2" name="Oval 6482"/>
          <p:cNvSpPr>
            <a:spLocks noChangeArrowheads="1"/>
          </p:cNvSpPr>
          <p:nvPr/>
        </p:nvSpPr>
        <p:spPr bwMode="auto">
          <a:xfrm>
            <a:off x="3124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3" name="Oval 6483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4" name="Oval 6484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5" name="Oval 6485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6" name="Oval 6486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7" name="Oval 6487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8" name="Oval 6488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49" name="Oval 6489"/>
          <p:cNvSpPr>
            <a:spLocks noChangeArrowheads="1"/>
          </p:cNvSpPr>
          <p:nvPr/>
        </p:nvSpPr>
        <p:spPr bwMode="auto">
          <a:xfrm>
            <a:off x="3124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0" name="Oval 6490"/>
          <p:cNvSpPr>
            <a:spLocks noChangeArrowheads="1"/>
          </p:cNvSpPr>
          <p:nvPr/>
        </p:nvSpPr>
        <p:spPr bwMode="auto">
          <a:xfrm>
            <a:off x="31242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1" name="Oval 6491"/>
          <p:cNvSpPr>
            <a:spLocks noChangeArrowheads="1"/>
          </p:cNvSpPr>
          <p:nvPr/>
        </p:nvSpPr>
        <p:spPr bwMode="auto">
          <a:xfrm>
            <a:off x="31242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2" name="Oval 6492"/>
          <p:cNvSpPr>
            <a:spLocks noChangeArrowheads="1"/>
          </p:cNvSpPr>
          <p:nvPr/>
        </p:nvSpPr>
        <p:spPr bwMode="auto">
          <a:xfrm>
            <a:off x="3276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3" name="Oval 6493"/>
          <p:cNvSpPr>
            <a:spLocks noChangeArrowheads="1"/>
          </p:cNvSpPr>
          <p:nvPr/>
        </p:nvSpPr>
        <p:spPr bwMode="auto">
          <a:xfrm>
            <a:off x="3124200" y="4419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4" name="Oval 6494"/>
          <p:cNvSpPr>
            <a:spLocks noChangeArrowheads="1"/>
          </p:cNvSpPr>
          <p:nvPr/>
        </p:nvSpPr>
        <p:spPr bwMode="auto">
          <a:xfrm>
            <a:off x="3200400" y="4800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5" name="Oval 6495"/>
          <p:cNvSpPr>
            <a:spLocks noChangeArrowheads="1"/>
          </p:cNvSpPr>
          <p:nvPr/>
        </p:nvSpPr>
        <p:spPr bwMode="auto">
          <a:xfrm>
            <a:off x="31242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6" name="Oval 6496"/>
          <p:cNvSpPr>
            <a:spLocks noChangeArrowheads="1"/>
          </p:cNvSpPr>
          <p:nvPr/>
        </p:nvSpPr>
        <p:spPr bwMode="auto">
          <a:xfrm>
            <a:off x="3124200" y="4495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7" name="Oval 6497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8" name="Oval 6498"/>
          <p:cNvSpPr>
            <a:spLocks noChangeArrowheads="1"/>
          </p:cNvSpPr>
          <p:nvPr/>
        </p:nvSpPr>
        <p:spPr bwMode="auto">
          <a:xfrm>
            <a:off x="3276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59" name="Oval 6499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0" name="Oval 6500"/>
          <p:cNvSpPr>
            <a:spLocks noChangeArrowheads="1"/>
          </p:cNvSpPr>
          <p:nvPr/>
        </p:nvSpPr>
        <p:spPr bwMode="auto">
          <a:xfrm>
            <a:off x="3200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1" name="Oval 6501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2" name="Oval 6502"/>
          <p:cNvSpPr>
            <a:spLocks noChangeArrowheads="1"/>
          </p:cNvSpPr>
          <p:nvPr/>
        </p:nvSpPr>
        <p:spPr bwMode="auto">
          <a:xfrm>
            <a:off x="3124200" y="4419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3" name="Oval 6503"/>
          <p:cNvSpPr>
            <a:spLocks noChangeArrowheads="1"/>
          </p:cNvSpPr>
          <p:nvPr/>
        </p:nvSpPr>
        <p:spPr bwMode="auto">
          <a:xfrm>
            <a:off x="3276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4" name="Oval 6504"/>
          <p:cNvSpPr>
            <a:spLocks noChangeArrowheads="1"/>
          </p:cNvSpPr>
          <p:nvPr/>
        </p:nvSpPr>
        <p:spPr bwMode="auto">
          <a:xfrm>
            <a:off x="3200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5" name="Oval 6505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6" name="Oval 6506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7" name="Oval 6507"/>
          <p:cNvSpPr>
            <a:spLocks noChangeArrowheads="1"/>
          </p:cNvSpPr>
          <p:nvPr/>
        </p:nvSpPr>
        <p:spPr bwMode="auto">
          <a:xfrm>
            <a:off x="2971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8" name="Oval 6508"/>
          <p:cNvSpPr>
            <a:spLocks noChangeArrowheads="1"/>
          </p:cNvSpPr>
          <p:nvPr/>
        </p:nvSpPr>
        <p:spPr bwMode="auto">
          <a:xfrm>
            <a:off x="3200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69" name="Oval 6509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0" name="Oval 6510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1" name="Oval 6511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2" name="Oval 6512"/>
          <p:cNvSpPr>
            <a:spLocks noChangeArrowheads="1"/>
          </p:cNvSpPr>
          <p:nvPr/>
        </p:nvSpPr>
        <p:spPr bwMode="auto">
          <a:xfrm>
            <a:off x="29718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3" name="Oval 6513"/>
          <p:cNvSpPr>
            <a:spLocks noChangeArrowheads="1"/>
          </p:cNvSpPr>
          <p:nvPr/>
        </p:nvSpPr>
        <p:spPr bwMode="auto">
          <a:xfrm>
            <a:off x="3200400" y="4800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4" name="Oval 6514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5" name="Oval 6515"/>
          <p:cNvSpPr>
            <a:spLocks noChangeArrowheads="1"/>
          </p:cNvSpPr>
          <p:nvPr/>
        </p:nvSpPr>
        <p:spPr bwMode="auto">
          <a:xfrm>
            <a:off x="31242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6" name="Oval 6516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7" name="Oval 6517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8" name="Oval 6518"/>
          <p:cNvSpPr>
            <a:spLocks noChangeArrowheads="1"/>
          </p:cNvSpPr>
          <p:nvPr/>
        </p:nvSpPr>
        <p:spPr bwMode="auto">
          <a:xfrm>
            <a:off x="30480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79" name="Oval 6519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0" name="Oval 6520"/>
          <p:cNvSpPr>
            <a:spLocks noChangeArrowheads="1"/>
          </p:cNvSpPr>
          <p:nvPr/>
        </p:nvSpPr>
        <p:spPr bwMode="auto">
          <a:xfrm>
            <a:off x="30480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1" name="Oval 6521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2" name="Oval 6522"/>
          <p:cNvSpPr>
            <a:spLocks noChangeArrowheads="1"/>
          </p:cNvSpPr>
          <p:nvPr/>
        </p:nvSpPr>
        <p:spPr bwMode="auto">
          <a:xfrm>
            <a:off x="30480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3" name="Oval 6523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4" name="Oval 6524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5" name="Oval 6525"/>
          <p:cNvSpPr>
            <a:spLocks noChangeArrowheads="1"/>
          </p:cNvSpPr>
          <p:nvPr/>
        </p:nvSpPr>
        <p:spPr bwMode="auto">
          <a:xfrm>
            <a:off x="2514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6" name="Oval 6526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7" name="Oval 6527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8" name="Oval 6528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89" name="Oval 6529"/>
          <p:cNvSpPr>
            <a:spLocks noChangeArrowheads="1"/>
          </p:cNvSpPr>
          <p:nvPr/>
        </p:nvSpPr>
        <p:spPr bwMode="auto">
          <a:xfrm>
            <a:off x="25146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0" name="Oval 6530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1" name="Oval 6531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2" name="Oval 6532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3" name="Oval 6533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4" name="Oval 6534"/>
          <p:cNvSpPr>
            <a:spLocks noChangeArrowheads="1"/>
          </p:cNvSpPr>
          <p:nvPr/>
        </p:nvSpPr>
        <p:spPr bwMode="auto">
          <a:xfrm>
            <a:off x="30480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5" name="Oval 6535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6" name="Oval 6536"/>
          <p:cNvSpPr>
            <a:spLocks noChangeArrowheads="1"/>
          </p:cNvSpPr>
          <p:nvPr/>
        </p:nvSpPr>
        <p:spPr bwMode="auto">
          <a:xfrm>
            <a:off x="30480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7" name="Oval 6537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8" name="Oval 6538"/>
          <p:cNvSpPr>
            <a:spLocks noChangeArrowheads="1"/>
          </p:cNvSpPr>
          <p:nvPr/>
        </p:nvSpPr>
        <p:spPr bwMode="auto">
          <a:xfrm>
            <a:off x="3048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899" name="Oval 6539"/>
          <p:cNvSpPr>
            <a:spLocks noChangeArrowheads="1"/>
          </p:cNvSpPr>
          <p:nvPr/>
        </p:nvSpPr>
        <p:spPr bwMode="auto">
          <a:xfrm>
            <a:off x="32004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0" name="Oval 6540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1" name="Oval 6541"/>
          <p:cNvSpPr>
            <a:spLocks noChangeArrowheads="1"/>
          </p:cNvSpPr>
          <p:nvPr/>
        </p:nvSpPr>
        <p:spPr bwMode="auto">
          <a:xfrm>
            <a:off x="3048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2" name="Oval 6542"/>
          <p:cNvSpPr>
            <a:spLocks noChangeArrowheads="1"/>
          </p:cNvSpPr>
          <p:nvPr/>
        </p:nvSpPr>
        <p:spPr bwMode="auto">
          <a:xfrm>
            <a:off x="3124200" y="533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3" name="Oval 6543"/>
          <p:cNvSpPr>
            <a:spLocks noChangeArrowheads="1"/>
          </p:cNvSpPr>
          <p:nvPr/>
        </p:nvSpPr>
        <p:spPr bwMode="auto">
          <a:xfrm>
            <a:off x="30480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4" name="Oval 6544"/>
          <p:cNvSpPr>
            <a:spLocks noChangeArrowheads="1"/>
          </p:cNvSpPr>
          <p:nvPr/>
        </p:nvSpPr>
        <p:spPr bwMode="auto">
          <a:xfrm>
            <a:off x="30480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5" name="Oval 6545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6" name="Oval 6546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7" name="Oval 6547"/>
          <p:cNvSpPr>
            <a:spLocks noChangeArrowheads="1"/>
          </p:cNvSpPr>
          <p:nvPr/>
        </p:nvSpPr>
        <p:spPr bwMode="auto">
          <a:xfrm>
            <a:off x="32004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8" name="Oval 6548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09" name="Oval 6549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0" name="Oval 6550"/>
          <p:cNvSpPr>
            <a:spLocks noChangeArrowheads="1"/>
          </p:cNvSpPr>
          <p:nvPr/>
        </p:nvSpPr>
        <p:spPr bwMode="auto">
          <a:xfrm>
            <a:off x="31242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1" name="Oval 6551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2" name="Oval 6552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3" name="Oval 6553"/>
          <p:cNvSpPr>
            <a:spLocks noChangeArrowheads="1"/>
          </p:cNvSpPr>
          <p:nvPr/>
        </p:nvSpPr>
        <p:spPr bwMode="auto">
          <a:xfrm>
            <a:off x="30480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4" name="Oval 6554"/>
          <p:cNvSpPr>
            <a:spLocks noChangeArrowheads="1"/>
          </p:cNvSpPr>
          <p:nvPr/>
        </p:nvSpPr>
        <p:spPr bwMode="auto">
          <a:xfrm>
            <a:off x="32004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5" name="Oval 6555"/>
          <p:cNvSpPr>
            <a:spLocks noChangeArrowheads="1"/>
          </p:cNvSpPr>
          <p:nvPr/>
        </p:nvSpPr>
        <p:spPr bwMode="auto">
          <a:xfrm>
            <a:off x="31242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6" name="Oval 6556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7" name="Oval 6557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8" name="Oval 6558"/>
          <p:cNvSpPr>
            <a:spLocks noChangeArrowheads="1"/>
          </p:cNvSpPr>
          <p:nvPr/>
        </p:nvSpPr>
        <p:spPr bwMode="auto">
          <a:xfrm>
            <a:off x="28956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19" name="Oval 6559"/>
          <p:cNvSpPr>
            <a:spLocks noChangeArrowheads="1"/>
          </p:cNvSpPr>
          <p:nvPr/>
        </p:nvSpPr>
        <p:spPr bwMode="auto">
          <a:xfrm>
            <a:off x="31242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0" name="Oval 6560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1" name="Oval 6561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2" name="Oval 6562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3" name="Oval 6563"/>
          <p:cNvSpPr>
            <a:spLocks noChangeArrowheads="1"/>
          </p:cNvSpPr>
          <p:nvPr/>
        </p:nvSpPr>
        <p:spPr bwMode="auto">
          <a:xfrm>
            <a:off x="28956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4" name="Oval 6564"/>
          <p:cNvSpPr>
            <a:spLocks noChangeArrowheads="1"/>
          </p:cNvSpPr>
          <p:nvPr/>
        </p:nvSpPr>
        <p:spPr bwMode="auto">
          <a:xfrm>
            <a:off x="3124200" y="5334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5" name="Oval 6565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6" name="Oval 6566"/>
          <p:cNvSpPr>
            <a:spLocks noChangeArrowheads="1"/>
          </p:cNvSpPr>
          <p:nvPr/>
        </p:nvSpPr>
        <p:spPr bwMode="auto">
          <a:xfrm>
            <a:off x="3048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7" name="Oval 6567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8" name="Oval 6568"/>
          <p:cNvSpPr>
            <a:spLocks noChangeArrowheads="1"/>
          </p:cNvSpPr>
          <p:nvPr/>
        </p:nvSpPr>
        <p:spPr bwMode="auto">
          <a:xfrm>
            <a:off x="27432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29" name="Oval 6569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0" name="Oval 6570"/>
          <p:cNvSpPr>
            <a:spLocks noChangeArrowheads="1"/>
          </p:cNvSpPr>
          <p:nvPr/>
        </p:nvSpPr>
        <p:spPr bwMode="auto">
          <a:xfrm>
            <a:off x="3276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1" name="Oval 6571"/>
          <p:cNvSpPr>
            <a:spLocks noChangeArrowheads="1"/>
          </p:cNvSpPr>
          <p:nvPr/>
        </p:nvSpPr>
        <p:spPr bwMode="auto">
          <a:xfrm>
            <a:off x="29718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2" name="Oval 6572"/>
          <p:cNvSpPr>
            <a:spLocks noChangeArrowheads="1"/>
          </p:cNvSpPr>
          <p:nvPr/>
        </p:nvSpPr>
        <p:spPr bwMode="auto">
          <a:xfrm>
            <a:off x="3276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3" name="Oval 6573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4" name="Oval 6574"/>
          <p:cNvSpPr>
            <a:spLocks noChangeArrowheads="1"/>
          </p:cNvSpPr>
          <p:nvPr/>
        </p:nvSpPr>
        <p:spPr bwMode="auto">
          <a:xfrm>
            <a:off x="3276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5" name="Oval 6575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6" name="Oval 6576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7" name="Oval 6577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8" name="Oval 6578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39" name="Oval 6579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0" name="Oval 6580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1" name="Oval 6581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2" name="Oval 6582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3" name="Oval 6583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4" name="Oval 6584"/>
          <p:cNvSpPr>
            <a:spLocks noChangeArrowheads="1"/>
          </p:cNvSpPr>
          <p:nvPr/>
        </p:nvSpPr>
        <p:spPr bwMode="auto">
          <a:xfrm>
            <a:off x="3276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5" name="Oval 6585"/>
          <p:cNvSpPr>
            <a:spLocks noChangeArrowheads="1"/>
          </p:cNvSpPr>
          <p:nvPr/>
        </p:nvSpPr>
        <p:spPr bwMode="auto">
          <a:xfrm>
            <a:off x="29718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6" name="Oval 6586"/>
          <p:cNvSpPr>
            <a:spLocks noChangeArrowheads="1"/>
          </p:cNvSpPr>
          <p:nvPr/>
        </p:nvSpPr>
        <p:spPr bwMode="auto">
          <a:xfrm>
            <a:off x="3276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7" name="Oval 6587"/>
          <p:cNvSpPr>
            <a:spLocks noChangeArrowheads="1"/>
          </p:cNvSpPr>
          <p:nvPr/>
        </p:nvSpPr>
        <p:spPr bwMode="auto">
          <a:xfrm>
            <a:off x="29718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8" name="Oval 6588"/>
          <p:cNvSpPr>
            <a:spLocks noChangeArrowheads="1"/>
          </p:cNvSpPr>
          <p:nvPr/>
        </p:nvSpPr>
        <p:spPr bwMode="auto">
          <a:xfrm>
            <a:off x="32766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49" name="Oval 6589"/>
          <p:cNvSpPr>
            <a:spLocks noChangeArrowheads="1"/>
          </p:cNvSpPr>
          <p:nvPr/>
        </p:nvSpPr>
        <p:spPr bwMode="auto">
          <a:xfrm>
            <a:off x="29718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0" name="Oval 6590"/>
          <p:cNvSpPr>
            <a:spLocks noChangeArrowheads="1"/>
          </p:cNvSpPr>
          <p:nvPr/>
        </p:nvSpPr>
        <p:spPr bwMode="auto">
          <a:xfrm>
            <a:off x="3276600" y="4572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1" name="Oval 6591"/>
          <p:cNvSpPr>
            <a:spLocks noChangeArrowheads="1"/>
          </p:cNvSpPr>
          <p:nvPr/>
        </p:nvSpPr>
        <p:spPr bwMode="auto">
          <a:xfrm>
            <a:off x="3276600" y="4724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2" name="Oval 6592"/>
          <p:cNvSpPr>
            <a:spLocks noChangeArrowheads="1"/>
          </p:cNvSpPr>
          <p:nvPr/>
        </p:nvSpPr>
        <p:spPr bwMode="auto">
          <a:xfrm>
            <a:off x="32766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3" name="Oval 6593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4" name="Oval 6594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5" name="Oval 6595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6" name="Oval 6596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7" name="Oval 6597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8" name="Oval 6598"/>
          <p:cNvSpPr>
            <a:spLocks noChangeArrowheads="1"/>
          </p:cNvSpPr>
          <p:nvPr/>
        </p:nvSpPr>
        <p:spPr bwMode="auto">
          <a:xfrm>
            <a:off x="29718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59" name="Oval 6599"/>
          <p:cNvSpPr>
            <a:spLocks noChangeArrowheads="1"/>
          </p:cNvSpPr>
          <p:nvPr/>
        </p:nvSpPr>
        <p:spPr bwMode="auto">
          <a:xfrm>
            <a:off x="3276600" y="4572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0" name="Oval 6600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1" name="Oval 6601"/>
          <p:cNvSpPr>
            <a:spLocks noChangeArrowheads="1"/>
          </p:cNvSpPr>
          <p:nvPr/>
        </p:nvSpPr>
        <p:spPr bwMode="auto">
          <a:xfrm>
            <a:off x="3124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2" name="Oval 6602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3" name="Oval 6603"/>
          <p:cNvSpPr>
            <a:spLocks noChangeArrowheads="1"/>
          </p:cNvSpPr>
          <p:nvPr/>
        </p:nvSpPr>
        <p:spPr bwMode="auto">
          <a:xfrm>
            <a:off x="3124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4" name="Oval 6604"/>
          <p:cNvSpPr>
            <a:spLocks noChangeArrowheads="1"/>
          </p:cNvSpPr>
          <p:nvPr/>
        </p:nvSpPr>
        <p:spPr bwMode="auto">
          <a:xfrm>
            <a:off x="3276600" y="4724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5" name="Oval 6605"/>
          <p:cNvSpPr>
            <a:spLocks noChangeArrowheads="1"/>
          </p:cNvSpPr>
          <p:nvPr/>
        </p:nvSpPr>
        <p:spPr bwMode="auto">
          <a:xfrm>
            <a:off x="2971800" y="4648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6" name="Oval 6606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7" name="Oval 6607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8" name="Oval 6608"/>
          <p:cNvSpPr>
            <a:spLocks noChangeArrowheads="1"/>
          </p:cNvSpPr>
          <p:nvPr/>
        </p:nvSpPr>
        <p:spPr bwMode="auto">
          <a:xfrm>
            <a:off x="32004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69" name="Oval 6609"/>
          <p:cNvSpPr>
            <a:spLocks noChangeArrowheads="1"/>
          </p:cNvSpPr>
          <p:nvPr/>
        </p:nvSpPr>
        <p:spPr bwMode="auto">
          <a:xfrm>
            <a:off x="27432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0" name="Oval 6610"/>
          <p:cNvSpPr>
            <a:spLocks noChangeArrowheads="1"/>
          </p:cNvSpPr>
          <p:nvPr/>
        </p:nvSpPr>
        <p:spPr bwMode="auto">
          <a:xfrm>
            <a:off x="28956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1" name="Oval 6611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2" name="Oval 6612"/>
          <p:cNvSpPr>
            <a:spLocks noChangeArrowheads="1"/>
          </p:cNvSpPr>
          <p:nvPr/>
        </p:nvSpPr>
        <p:spPr bwMode="auto">
          <a:xfrm>
            <a:off x="32004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3" name="Oval 6613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4" name="Oval 6614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5" name="Oval 6615"/>
          <p:cNvSpPr>
            <a:spLocks noChangeArrowheads="1"/>
          </p:cNvSpPr>
          <p:nvPr/>
        </p:nvSpPr>
        <p:spPr bwMode="auto">
          <a:xfrm>
            <a:off x="2743200" y="49530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6" name="Oval 6616"/>
          <p:cNvSpPr>
            <a:spLocks noChangeArrowheads="1"/>
          </p:cNvSpPr>
          <p:nvPr/>
        </p:nvSpPr>
        <p:spPr bwMode="auto">
          <a:xfrm>
            <a:off x="32004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7" name="Oval 6617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8" name="Oval 6618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79" name="Oval 6619"/>
          <p:cNvSpPr>
            <a:spLocks noChangeArrowheads="1"/>
          </p:cNvSpPr>
          <p:nvPr/>
        </p:nvSpPr>
        <p:spPr bwMode="auto">
          <a:xfrm>
            <a:off x="2667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0" name="Oval 6620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1" name="Oval 6621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2" name="Oval 6622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3" name="Oval 6623"/>
          <p:cNvSpPr>
            <a:spLocks noChangeArrowheads="1"/>
          </p:cNvSpPr>
          <p:nvPr/>
        </p:nvSpPr>
        <p:spPr bwMode="auto">
          <a:xfrm>
            <a:off x="26670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4" name="Oval 6624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5" name="Oval 6625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6" name="Oval 6626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7" name="Oval 6627"/>
          <p:cNvSpPr>
            <a:spLocks noChangeArrowheads="1"/>
          </p:cNvSpPr>
          <p:nvPr/>
        </p:nvSpPr>
        <p:spPr bwMode="auto">
          <a:xfrm>
            <a:off x="2743200" y="50292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8" name="Oval 6628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89" name="Oval 6629"/>
          <p:cNvSpPr>
            <a:spLocks noChangeArrowheads="1"/>
          </p:cNvSpPr>
          <p:nvPr/>
        </p:nvSpPr>
        <p:spPr bwMode="auto">
          <a:xfrm>
            <a:off x="32004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0" name="Oval 6630"/>
          <p:cNvSpPr>
            <a:spLocks noChangeArrowheads="1"/>
          </p:cNvSpPr>
          <p:nvPr/>
        </p:nvSpPr>
        <p:spPr bwMode="auto">
          <a:xfrm>
            <a:off x="28956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1" name="Oval 6631"/>
          <p:cNvSpPr>
            <a:spLocks noChangeArrowheads="1"/>
          </p:cNvSpPr>
          <p:nvPr/>
        </p:nvSpPr>
        <p:spPr bwMode="auto">
          <a:xfrm>
            <a:off x="3200400" y="518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2" name="Oval 6632"/>
          <p:cNvSpPr>
            <a:spLocks noChangeArrowheads="1"/>
          </p:cNvSpPr>
          <p:nvPr/>
        </p:nvSpPr>
        <p:spPr bwMode="auto">
          <a:xfrm>
            <a:off x="28956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3" name="Oval 6633"/>
          <p:cNvSpPr>
            <a:spLocks noChangeArrowheads="1"/>
          </p:cNvSpPr>
          <p:nvPr/>
        </p:nvSpPr>
        <p:spPr bwMode="auto">
          <a:xfrm>
            <a:off x="32004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4" name="Oval 6634"/>
          <p:cNvSpPr>
            <a:spLocks noChangeArrowheads="1"/>
          </p:cNvSpPr>
          <p:nvPr/>
        </p:nvSpPr>
        <p:spPr bwMode="auto">
          <a:xfrm>
            <a:off x="28956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5" name="Oval 6635"/>
          <p:cNvSpPr>
            <a:spLocks noChangeArrowheads="1"/>
          </p:cNvSpPr>
          <p:nvPr/>
        </p:nvSpPr>
        <p:spPr bwMode="auto">
          <a:xfrm>
            <a:off x="32004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6" name="Oval 6636"/>
          <p:cNvSpPr>
            <a:spLocks noChangeArrowheads="1"/>
          </p:cNvSpPr>
          <p:nvPr/>
        </p:nvSpPr>
        <p:spPr bwMode="auto">
          <a:xfrm>
            <a:off x="3276600" y="5486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7" name="Oval 6637"/>
          <p:cNvSpPr>
            <a:spLocks noChangeArrowheads="1"/>
          </p:cNvSpPr>
          <p:nvPr/>
        </p:nvSpPr>
        <p:spPr bwMode="auto">
          <a:xfrm>
            <a:off x="32004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8" name="Oval 6638"/>
          <p:cNvSpPr>
            <a:spLocks noChangeArrowheads="1"/>
          </p:cNvSpPr>
          <p:nvPr/>
        </p:nvSpPr>
        <p:spPr bwMode="auto">
          <a:xfrm>
            <a:off x="32004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3999" name="Oval 6639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0" name="Oval 6640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1" name="Oval 6641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2" name="Oval 6642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3" name="Oval 6643"/>
          <p:cNvSpPr>
            <a:spLocks noChangeArrowheads="1"/>
          </p:cNvSpPr>
          <p:nvPr/>
        </p:nvSpPr>
        <p:spPr bwMode="auto">
          <a:xfrm>
            <a:off x="32766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4" name="Oval 6644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5" name="Oval 6645"/>
          <p:cNvSpPr>
            <a:spLocks noChangeArrowheads="1"/>
          </p:cNvSpPr>
          <p:nvPr/>
        </p:nvSpPr>
        <p:spPr bwMode="auto">
          <a:xfrm>
            <a:off x="28956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6" name="Oval 6646"/>
          <p:cNvSpPr>
            <a:spLocks noChangeArrowheads="1"/>
          </p:cNvSpPr>
          <p:nvPr/>
        </p:nvSpPr>
        <p:spPr bwMode="auto">
          <a:xfrm>
            <a:off x="3200400" y="5105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7" name="Oval 6647"/>
          <p:cNvSpPr>
            <a:spLocks noChangeArrowheads="1"/>
          </p:cNvSpPr>
          <p:nvPr/>
        </p:nvSpPr>
        <p:spPr bwMode="auto">
          <a:xfrm>
            <a:off x="32766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8" name="Oval 6648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09" name="Oval 6649"/>
          <p:cNvSpPr>
            <a:spLocks noChangeArrowheads="1"/>
          </p:cNvSpPr>
          <p:nvPr/>
        </p:nvSpPr>
        <p:spPr bwMode="auto">
          <a:xfrm>
            <a:off x="30480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0" name="Oval 6650"/>
          <p:cNvSpPr>
            <a:spLocks noChangeArrowheads="1"/>
          </p:cNvSpPr>
          <p:nvPr/>
        </p:nvSpPr>
        <p:spPr bwMode="auto">
          <a:xfrm>
            <a:off x="32766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1" name="Oval 6651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2" name="Oval 6652"/>
          <p:cNvSpPr>
            <a:spLocks noChangeArrowheads="1"/>
          </p:cNvSpPr>
          <p:nvPr/>
        </p:nvSpPr>
        <p:spPr bwMode="auto">
          <a:xfrm>
            <a:off x="30480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3" name="Oval 6653"/>
          <p:cNvSpPr>
            <a:spLocks noChangeArrowheads="1"/>
          </p:cNvSpPr>
          <p:nvPr/>
        </p:nvSpPr>
        <p:spPr bwMode="auto">
          <a:xfrm>
            <a:off x="3276600" y="54864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4" name="Oval 6654"/>
          <p:cNvSpPr>
            <a:spLocks noChangeArrowheads="1"/>
          </p:cNvSpPr>
          <p:nvPr/>
        </p:nvSpPr>
        <p:spPr bwMode="auto">
          <a:xfrm>
            <a:off x="3200400" y="52578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5" name="Oval 6655"/>
          <p:cNvSpPr>
            <a:spLocks noChangeArrowheads="1"/>
          </p:cNvSpPr>
          <p:nvPr/>
        </p:nvSpPr>
        <p:spPr bwMode="auto">
          <a:xfrm>
            <a:off x="2895600" y="5181600"/>
            <a:ext cx="76200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6" name="Rectangle 6656"/>
          <p:cNvSpPr>
            <a:spLocks noChangeArrowheads="1"/>
          </p:cNvSpPr>
          <p:nvPr/>
        </p:nvSpPr>
        <p:spPr bwMode="auto">
          <a:xfrm>
            <a:off x="3505200" y="2514600"/>
            <a:ext cx="228600" cy="304800"/>
          </a:xfrm>
          <a:prstGeom prst="rect">
            <a:avLst/>
          </a:prstGeom>
          <a:solidFill>
            <a:srgbClr val="26E44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7" name="Rectangle 6657"/>
          <p:cNvSpPr>
            <a:spLocks noChangeArrowheads="1"/>
          </p:cNvSpPr>
          <p:nvPr/>
        </p:nvSpPr>
        <p:spPr bwMode="auto">
          <a:xfrm>
            <a:off x="2819400" y="4648200"/>
            <a:ext cx="228600" cy="304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8" name="Rectangle 6658"/>
          <p:cNvSpPr>
            <a:spLocks noChangeArrowheads="1"/>
          </p:cNvSpPr>
          <p:nvPr/>
        </p:nvSpPr>
        <p:spPr bwMode="auto">
          <a:xfrm>
            <a:off x="1981200" y="3733800"/>
            <a:ext cx="228600" cy="304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19" name="Rectangle 6659"/>
          <p:cNvSpPr>
            <a:spLocks noChangeArrowheads="1"/>
          </p:cNvSpPr>
          <p:nvPr/>
        </p:nvSpPr>
        <p:spPr bwMode="auto">
          <a:xfrm>
            <a:off x="3962400" y="4724400"/>
            <a:ext cx="228600" cy="304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20" name="Line 6660"/>
          <p:cNvSpPr>
            <a:spLocks noChangeShapeType="1"/>
          </p:cNvSpPr>
          <p:nvPr/>
        </p:nvSpPr>
        <p:spPr bwMode="auto">
          <a:xfrm>
            <a:off x="2133600" y="1295400"/>
            <a:ext cx="114300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21" name="Line 6661"/>
          <p:cNvSpPr>
            <a:spLocks noChangeShapeType="1"/>
          </p:cNvSpPr>
          <p:nvPr/>
        </p:nvSpPr>
        <p:spPr bwMode="auto">
          <a:xfrm>
            <a:off x="3276600" y="3810000"/>
            <a:ext cx="4038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22" name="Line 6662"/>
          <p:cNvSpPr>
            <a:spLocks noChangeShapeType="1"/>
          </p:cNvSpPr>
          <p:nvPr/>
        </p:nvSpPr>
        <p:spPr bwMode="auto">
          <a:xfrm>
            <a:off x="3276600" y="3810000"/>
            <a:ext cx="457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23" name="Line 6663"/>
          <p:cNvSpPr>
            <a:spLocks noChangeShapeType="1"/>
          </p:cNvSpPr>
          <p:nvPr/>
        </p:nvSpPr>
        <p:spPr bwMode="auto">
          <a:xfrm flipH="1">
            <a:off x="1524000" y="3810000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74024" name="Group 6664"/>
          <p:cNvGrpSpPr>
            <a:grpSpLocks/>
          </p:cNvGrpSpPr>
          <p:nvPr/>
        </p:nvGrpSpPr>
        <p:grpSpPr bwMode="auto">
          <a:xfrm>
            <a:off x="6400800" y="1828800"/>
            <a:ext cx="1600200" cy="457200"/>
            <a:chOff x="2016" y="1296"/>
            <a:chExt cx="1008" cy="288"/>
          </a:xfrm>
        </p:grpSpPr>
        <p:sp>
          <p:nvSpPr>
            <p:cNvPr id="1174025" name="Rectangle 6665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26" name="Rectangle 6666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27" name="Rectangle 6667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4028" name="Group 6668"/>
          <p:cNvGrpSpPr>
            <a:grpSpLocks/>
          </p:cNvGrpSpPr>
          <p:nvPr/>
        </p:nvGrpSpPr>
        <p:grpSpPr bwMode="auto">
          <a:xfrm>
            <a:off x="6400800" y="2286000"/>
            <a:ext cx="1600200" cy="457200"/>
            <a:chOff x="2016" y="1296"/>
            <a:chExt cx="1008" cy="288"/>
          </a:xfrm>
        </p:grpSpPr>
        <p:sp>
          <p:nvSpPr>
            <p:cNvPr id="1174029" name="Rectangle 6669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30" name="Rectangle 6670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31" name="Rectangle 6671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74032" name="Group 6672"/>
          <p:cNvGrpSpPr>
            <a:grpSpLocks/>
          </p:cNvGrpSpPr>
          <p:nvPr/>
        </p:nvGrpSpPr>
        <p:grpSpPr bwMode="auto">
          <a:xfrm>
            <a:off x="6477000" y="4572000"/>
            <a:ext cx="1600200" cy="457200"/>
            <a:chOff x="2016" y="1296"/>
            <a:chExt cx="1008" cy="288"/>
          </a:xfrm>
        </p:grpSpPr>
        <p:sp>
          <p:nvSpPr>
            <p:cNvPr id="1174033" name="Rectangle 6673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34" name="Rectangle 6674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35" name="Rectangle 6675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4036" name="Text Box 6676"/>
          <p:cNvSpPr txBox="1">
            <a:spLocks noChangeArrowheads="1"/>
          </p:cNvSpPr>
          <p:nvPr/>
        </p:nvSpPr>
        <p:spPr bwMode="auto">
          <a:xfrm>
            <a:off x="6553200" y="1828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74037" name="Text Box 6677"/>
          <p:cNvSpPr txBox="1">
            <a:spLocks noChangeArrowheads="1"/>
          </p:cNvSpPr>
          <p:nvPr/>
        </p:nvSpPr>
        <p:spPr bwMode="auto">
          <a:xfrm>
            <a:off x="7010400" y="1828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74038" name="Text Box 6678"/>
          <p:cNvSpPr txBox="1">
            <a:spLocks noChangeArrowheads="1"/>
          </p:cNvSpPr>
          <p:nvPr/>
        </p:nvSpPr>
        <p:spPr bwMode="auto">
          <a:xfrm>
            <a:off x="7543800" y="1828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grpSp>
        <p:nvGrpSpPr>
          <p:cNvPr id="1174039" name="Group 6679"/>
          <p:cNvGrpSpPr>
            <a:grpSpLocks/>
          </p:cNvGrpSpPr>
          <p:nvPr/>
        </p:nvGrpSpPr>
        <p:grpSpPr bwMode="auto">
          <a:xfrm>
            <a:off x="6400800" y="2286000"/>
            <a:ext cx="1600200" cy="457200"/>
            <a:chOff x="2016" y="1296"/>
            <a:chExt cx="1008" cy="288"/>
          </a:xfrm>
        </p:grpSpPr>
        <p:sp>
          <p:nvSpPr>
            <p:cNvPr id="1174040" name="Rectangle 6680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41" name="Rectangle 6681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42" name="Rectangle 6682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4043" name="Text Box 6683"/>
          <p:cNvSpPr txBox="1">
            <a:spLocks noChangeArrowheads="1"/>
          </p:cNvSpPr>
          <p:nvPr/>
        </p:nvSpPr>
        <p:spPr bwMode="auto">
          <a:xfrm>
            <a:off x="6553200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74044" name="Text Box 6684"/>
          <p:cNvSpPr txBox="1">
            <a:spLocks noChangeArrowheads="1"/>
          </p:cNvSpPr>
          <p:nvPr/>
        </p:nvSpPr>
        <p:spPr bwMode="auto">
          <a:xfrm>
            <a:off x="7010400" y="2286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74045" name="Text Box 6685"/>
          <p:cNvSpPr txBox="1">
            <a:spLocks noChangeArrowheads="1"/>
          </p:cNvSpPr>
          <p:nvPr/>
        </p:nvSpPr>
        <p:spPr bwMode="auto">
          <a:xfrm>
            <a:off x="7543800" y="2286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grpSp>
        <p:nvGrpSpPr>
          <p:cNvPr id="1174046" name="Group 6686"/>
          <p:cNvGrpSpPr>
            <a:grpSpLocks/>
          </p:cNvGrpSpPr>
          <p:nvPr/>
        </p:nvGrpSpPr>
        <p:grpSpPr bwMode="auto">
          <a:xfrm>
            <a:off x="6477000" y="4572000"/>
            <a:ext cx="1600200" cy="457200"/>
            <a:chOff x="2016" y="1296"/>
            <a:chExt cx="1008" cy="288"/>
          </a:xfrm>
        </p:grpSpPr>
        <p:sp>
          <p:nvSpPr>
            <p:cNvPr id="1174047" name="Rectangle 6687"/>
            <p:cNvSpPr>
              <a:spLocks noChangeArrowheads="1"/>
            </p:cNvSpPr>
            <p:nvPr/>
          </p:nvSpPr>
          <p:spPr bwMode="auto">
            <a:xfrm>
              <a:off x="2016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48" name="Rectangle 6688"/>
            <p:cNvSpPr>
              <a:spLocks noChangeArrowheads="1"/>
            </p:cNvSpPr>
            <p:nvPr/>
          </p:nvSpPr>
          <p:spPr bwMode="auto">
            <a:xfrm>
              <a:off x="2352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049" name="Rectangle 6689"/>
            <p:cNvSpPr>
              <a:spLocks noChangeArrowheads="1"/>
            </p:cNvSpPr>
            <p:nvPr/>
          </p:nvSpPr>
          <p:spPr bwMode="auto">
            <a:xfrm>
              <a:off x="2688" y="1296"/>
              <a:ext cx="33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4050" name="Text Box 6690"/>
          <p:cNvSpPr txBox="1">
            <a:spLocks noChangeArrowheads="1"/>
          </p:cNvSpPr>
          <p:nvPr/>
        </p:nvSpPr>
        <p:spPr bwMode="auto">
          <a:xfrm>
            <a:off x="6477000" y="4572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74051" name="Text Box 6691"/>
          <p:cNvSpPr txBox="1">
            <a:spLocks noChangeArrowheads="1"/>
          </p:cNvSpPr>
          <p:nvPr/>
        </p:nvSpPr>
        <p:spPr bwMode="auto">
          <a:xfrm>
            <a:off x="7010400" y="4572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g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74052" name="Text Box 6692"/>
          <p:cNvSpPr txBox="1">
            <a:spLocks noChangeArrowheads="1"/>
          </p:cNvSpPr>
          <p:nvPr/>
        </p:nvSpPr>
        <p:spPr bwMode="auto">
          <a:xfrm>
            <a:off x="7543800" y="4572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GB" sz="2400" baseline="-25000">
                <a:solidFill>
                  <a:schemeClr val="tx1"/>
                </a:solidFill>
                <a:latin typeface="Times New Roman" pitchFamily="18" charset="0"/>
              </a:rPr>
              <a:t>255</a:t>
            </a:r>
          </a:p>
        </p:txBody>
      </p:sp>
      <p:sp>
        <p:nvSpPr>
          <p:cNvPr id="1174053" name="Rectangle 6693"/>
          <p:cNvSpPr>
            <a:spLocks noChangeArrowheads="1"/>
          </p:cNvSpPr>
          <p:nvPr/>
        </p:nvSpPr>
        <p:spPr bwMode="auto">
          <a:xfrm>
            <a:off x="6172200" y="1600200"/>
            <a:ext cx="20574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54" name="Line 6694"/>
          <p:cNvSpPr>
            <a:spLocks noChangeShapeType="1"/>
          </p:cNvSpPr>
          <p:nvPr/>
        </p:nvSpPr>
        <p:spPr bwMode="auto">
          <a:xfrm>
            <a:off x="7086600" y="31242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55" name="Text Box 6695"/>
          <p:cNvSpPr txBox="1">
            <a:spLocks noChangeArrowheads="1"/>
          </p:cNvSpPr>
          <p:nvPr/>
        </p:nvSpPr>
        <p:spPr bwMode="auto">
          <a:xfrm>
            <a:off x="6324600" y="5029200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Colour Table</a:t>
            </a:r>
          </a:p>
        </p:txBody>
      </p:sp>
      <p:sp>
        <p:nvSpPr>
          <p:cNvPr id="1174056" name="Line 6696"/>
          <p:cNvSpPr>
            <a:spLocks noChangeShapeType="1"/>
          </p:cNvSpPr>
          <p:nvPr/>
        </p:nvSpPr>
        <p:spPr bwMode="auto">
          <a:xfrm flipV="1">
            <a:off x="3581400" y="24384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57" name="Line 6697"/>
          <p:cNvSpPr>
            <a:spLocks noChangeShapeType="1"/>
          </p:cNvSpPr>
          <p:nvPr/>
        </p:nvSpPr>
        <p:spPr bwMode="auto">
          <a:xfrm flipV="1">
            <a:off x="4038600" y="34290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58" name="Line 6698"/>
          <p:cNvSpPr>
            <a:spLocks noChangeShapeType="1"/>
          </p:cNvSpPr>
          <p:nvPr/>
        </p:nvSpPr>
        <p:spPr bwMode="auto">
          <a:xfrm flipV="1">
            <a:off x="2971800" y="2895600"/>
            <a:ext cx="3124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59" name="Line 6699"/>
          <p:cNvSpPr>
            <a:spLocks noChangeShapeType="1"/>
          </p:cNvSpPr>
          <p:nvPr/>
        </p:nvSpPr>
        <p:spPr bwMode="auto">
          <a:xfrm flipV="1">
            <a:off x="2057400" y="2667000"/>
            <a:ext cx="396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060" name="Text Box 6700"/>
          <p:cNvSpPr txBox="1">
            <a:spLocks noChangeArrowheads="1"/>
          </p:cNvSpPr>
          <p:nvPr/>
        </p:nvSpPr>
        <p:spPr bwMode="auto">
          <a:xfrm>
            <a:off x="4170363" y="1341438"/>
            <a:ext cx="2057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Representative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colours placed in the colour table</a:t>
            </a:r>
          </a:p>
        </p:txBody>
      </p:sp>
      <p:sp>
        <p:nvSpPr>
          <p:cNvPr id="1174061" name="Oval 6701"/>
          <p:cNvSpPr>
            <a:spLocks noChangeArrowheads="1"/>
          </p:cNvSpPr>
          <p:nvPr/>
        </p:nvSpPr>
        <p:spPr bwMode="auto">
          <a:xfrm>
            <a:off x="2195513" y="3775075"/>
            <a:ext cx="1524000" cy="2057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62" name="Oval 6702"/>
          <p:cNvSpPr>
            <a:spLocks noChangeArrowheads="1"/>
          </p:cNvSpPr>
          <p:nvPr/>
        </p:nvSpPr>
        <p:spPr bwMode="auto">
          <a:xfrm rot="1771177">
            <a:off x="971550" y="2644775"/>
            <a:ext cx="1752600" cy="26368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63" name="Oval 6703"/>
          <p:cNvSpPr>
            <a:spLocks noChangeArrowheads="1"/>
          </p:cNvSpPr>
          <p:nvPr/>
        </p:nvSpPr>
        <p:spPr bwMode="auto">
          <a:xfrm>
            <a:off x="3490913" y="4156075"/>
            <a:ext cx="1143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064" name="Oval 6704"/>
          <p:cNvSpPr>
            <a:spLocks noChangeArrowheads="1"/>
          </p:cNvSpPr>
          <p:nvPr/>
        </p:nvSpPr>
        <p:spPr bwMode="auto">
          <a:xfrm rot="-1159306">
            <a:off x="2957513" y="1412875"/>
            <a:ext cx="1524000" cy="2590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" name="Slide Number Placeholder 33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Motivating Example</a:t>
            </a:r>
            <a:endParaRPr lang="en-US"/>
          </a:p>
        </p:txBody>
      </p:sp>
      <p:sp>
        <p:nvSpPr>
          <p:cNvPr id="11745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tabLst>
                <a:tab pos="88900" algn="l"/>
              </a:tabLst>
            </a:pPr>
            <a:r>
              <a:rPr lang="en-GB" sz="1600">
                <a:solidFill>
                  <a:srgbClr val="000099"/>
                </a:solidFill>
              </a:rPr>
              <a:t>Classify objects (Oranges, Potatoes) into large, middle, small sizes</a:t>
            </a:r>
            <a:endParaRPr lang="en-US" sz="1600" b="1">
              <a:solidFill>
                <a:srgbClr val="000099"/>
              </a:solidFill>
            </a:endParaRPr>
          </a:p>
          <a:p>
            <a:pPr marL="1257300" lvl="2" indent="-342900">
              <a:tabLst>
                <a:tab pos="88900" algn="l"/>
              </a:tabLst>
            </a:pPr>
            <a:endParaRPr lang="en-GB" sz="1200" b="1"/>
          </a:p>
          <a:p>
            <a:pPr marL="838200" lvl="1" indent="-381000">
              <a:tabLst>
                <a:tab pos="88900" algn="l"/>
              </a:tabLst>
            </a:pPr>
            <a:endParaRPr lang="en-GB" sz="1400"/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Machine Learning Dr Guoping Qiu</a:t>
            </a:r>
            <a:endParaRPr lang="en-GB" b="1"/>
          </a:p>
        </p:txBody>
      </p:sp>
      <p:sp>
        <p:nvSpPr>
          <p:cNvPr id="117453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en-US" sz="2400"/>
          </a:p>
        </p:txBody>
      </p:sp>
      <p:sp>
        <p:nvSpPr>
          <p:cNvPr id="1174533" name="Oval 5"/>
          <p:cNvSpPr>
            <a:spLocks noChangeArrowheads="1"/>
          </p:cNvSpPr>
          <p:nvPr/>
        </p:nvSpPr>
        <p:spPr bwMode="auto">
          <a:xfrm>
            <a:off x="5556250" y="1916113"/>
            <a:ext cx="977900" cy="3683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4" name="Oval 6"/>
          <p:cNvSpPr>
            <a:spLocks noChangeArrowheads="1"/>
          </p:cNvSpPr>
          <p:nvPr/>
        </p:nvSpPr>
        <p:spPr bwMode="auto">
          <a:xfrm>
            <a:off x="5099050" y="2906713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5" name="Oval 7"/>
          <p:cNvSpPr>
            <a:spLocks noChangeArrowheads="1"/>
          </p:cNvSpPr>
          <p:nvPr/>
        </p:nvSpPr>
        <p:spPr bwMode="auto">
          <a:xfrm>
            <a:off x="6318250" y="3897313"/>
            <a:ext cx="6731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6" name="Oval 8"/>
          <p:cNvSpPr>
            <a:spLocks noChangeArrowheads="1"/>
          </p:cNvSpPr>
          <p:nvPr/>
        </p:nvSpPr>
        <p:spPr bwMode="auto">
          <a:xfrm>
            <a:off x="4565650" y="4430713"/>
            <a:ext cx="7493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7" name="Oval 9"/>
          <p:cNvSpPr>
            <a:spLocks noChangeArrowheads="1"/>
          </p:cNvSpPr>
          <p:nvPr/>
        </p:nvSpPr>
        <p:spPr bwMode="auto">
          <a:xfrm>
            <a:off x="4679950" y="3516313"/>
            <a:ext cx="177800" cy="711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8" name="Oval 10"/>
          <p:cNvSpPr>
            <a:spLocks noChangeArrowheads="1"/>
          </p:cNvSpPr>
          <p:nvPr/>
        </p:nvSpPr>
        <p:spPr bwMode="auto">
          <a:xfrm>
            <a:off x="5327650" y="3440113"/>
            <a:ext cx="825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39" name="Oval 11"/>
          <p:cNvSpPr>
            <a:spLocks noChangeArrowheads="1"/>
          </p:cNvSpPr>
          <p:nvPr/>
        </p:nvSpPr>
        <p:spPr bwMode="auto">
          <a:xfrm>
            <a:off x="4527550" y="1916113"/>
            <a:ext cx="520700" cy="1244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0" name="Oval 12"/>
          <p:cNvSpPr>
            <a:spLocks noChangeArrowheads="1"/>
          </p:cNvSpPr>
          <p:nvPr/>
        </p:nvSpPr>
        <p:spPr bwMode="auto">
          <a:xfrm>
            <a:off x="6699250" y="4506913"/>
            <a:ext cx="1282700" cy="596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1" name="Oval 13"/>
          <p:cNvSpPr>
            <a:spLocks noChangeArrowheads="1"/>
          </p:cNvSpPr>
          <p:nvPr/>
        </p:nvSpPr>
        <p:spPr bwMode="auto">
          <a:xfrm>
            <a:off x="6699250" y="2068513"/>
            <a:ext cx="1511300" cy="673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2" name="Oval 14"/>
          <p:cNvSpPr>
            <a:spLocks noChangeArrowheads="1"/>
          </p:cNvSpPr>
          <p:nvPr/>
        </p:nvSpPr>
        <p:spPr bwMode="auto">
          <a:xfrm>
            <a:off x="5022850" y="4583113"/>
            <a:ext cx="1511300" cy="5969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3" name="Oval 15"/>
          <p:cNvSpPr>
            <a:spLocks noChangeArrowheads="1"/>
          </p:cNvSpPr>
          <p:nvPr/>
        </p:nvSpPr>
        <p:spPr bwMode="auto">
          <a:xfrm>
            <a:off x="6089650" y="2906713"/>
            <a:ext cx="1282700" cy="673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4" name="Oval 16"/>
          <p:cNvSpPr>
            <a:spLocks noChangeArrowheads="1"/>
          </p:cNvSpPr>
          <p:nvPr/>
        </p:nvSpPr>
        <p:spPr bwMode="auto">
          <a:xfrm>
            <a:off x="7385050" y="3287713"/>
            <a:ext cx="825500" cy="1206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5" name="Rectangle 17"/>
          <p:cNvSpPr>
            <a:spLocks noChangeArrowheads="1"/>
          </p:cNvSpPr>
          <p:nvPr/>
        </p:nvSpPr>
        <p:spPr bwMode="auto">
          <a:xfrm>
            <a:off x="4489450" y="2297113"/>
            <a:ext cx="4025900" cy="349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6" name="Oval 18"/>
          <p:cNvSpPr>
            <a:spLocks noChangeArrowheads="1"/>
          </p:cNvSpPr>
          <p:nvPr/>
        </p:nvSpPr>
        <p:spPr bwMode="auto">
          <a:xfrm>
            <a:off x="5099050" y="3897313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7" name="Oval 19"/>
          <p:cNvSpPr>
            <a:spLocks noChangeArrowheads="1"/>
          </p:cNvSpPr>
          <p:nvPr/>
        </p:nvSpPr>
        <p:spPr bwMode="auto">
          <a:xfrm>
            <a:off x="7385050" y="2830513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8" name="Oval 20"/>
          <p:cNvSpPr>
            <a:spLocks noChangeArrowheads="1"/>
          </p:cNvSpPr>
          <p:nvPr/>
        </p:nvSpPr>
        <p:spPr bwMode="auto">
          <a:xfrm>
            <a:off x="5480050" y="2525713"/>
            <a:ext cx="6731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49" name="Oval 21"/>
          <p:cNvSpPr>
            <a:spLocks noChangeArrowheads="1"/>
          </p:cNvSpPr>
          <p:nvPr/>
        </p:nvSpPr>
        <p:spPr bwMode="auto">
          <a:xfrm>
            <a:off x="6089650" y="4202113"/>
            <a:ext cx="825500" cy="292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50" name="Rectangle 22"/>
          <p:cNvSpPr>
            <a:spLocks noChangeArrowheads="1"/>
          </p:cNvSpPr>
          <p:nvPr/>
        </p:nvSpPr>
        <p:spPr bwMode="auto">
          <a:xfrm>
            <a:off x="4870450" y="5421313"/>
            <a:ext cx="37338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chemeClr val="tx1"/>
                </a:solidFill>
                <a:latin typeface="Times New Roman" pitchFamily="18" charset="0"/>
              </a:rPr>
              <a:t>Elliptical blobs (objects)</a:t>
            </a:r>
          </a:p>
        </p:txBody>
      </p:sp>
      <p:sp>
        <p:nvSpPr>
          <p:cNvPr id="1174551" name="Rectangle 23"/>
          <p:cNvSpPr>
            <a:spLocks noChangeArrowheads="1"/>
          </p:cNvSpPr>
          <p:nvPr/>
        </p:nvSpPr>
        <p:spPr bwMode="auto">
          <a:xfrm>
            <a:off x="5002213" y="20621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74552" name="Rectangle 24"/>
          <p:cNvSpPr>
            <a:spLocks noChangeArrowheads="1"/>
          </p:cNvSpPr>
          <p:nvPr/>
        </p:nvSpPr>
        <p:spPr bwMode="auto">
          <a:xfrm>
            <a:off x="6526213" y="19859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174553" name="Rectangle 25"/>
          <p:cNvSpPr>
            <a:spLocks noChangeArrowheads="1"/>
          </p:cNvSpPr>
          <p:nvPr/>
        </p:nvSpPr>
        <p:spPr bwMode="auto">
          <a:xfrm>
            <a:off x="8050213" y="19859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74554" name="Rectangle 26"/>
          <p:cNvSpPr>
            <a:spLocks noChangeArrowheads="1"/>
          </p:cNvSpPr>
          <p:nvPr/>
        </p:nvSpPr>
        <p:spPr bwMode="auto">
          <a:xfrm>
            <a:off x="6145213" y="24431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174555" name="Rectangle 27"/>
          <p:cNvSpPr>
            <a:spLocks noChangeArrowheads="1"/>
          </p:cNvSpPr>
          <p:nvPr/>
        </p:nvSpPr>
        <p:spPr bwMode="auto">
          <a:xfrm>
            <a:off x="8126413" y="27479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174556" name="Rectangle 28"/>
          <p:cNvSpPr>
            <a:spLocks noChangeArrowheads="1"/>
          </p:cNvSpPr>
          <p:nvPr/>
        </p:nvSpPr>
        <p:spPr bwMode="auto">
          <a:xfrm>
            <a:off x="5840413" y="28241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174557" name="Rectangle 29"/>
          <p:cNvSpPr>
            <a:spLocks noChangeArrowheads="1"/>
          </p:cNvSpPr>
          <p:nvPr/>
        </p:nvSpPr>
        <p:spPr bwMode="auto">
          <a:xfrm>
            <a:off x="7364413" y="31289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174558" name="Rectangle 30"/>
          <p:cNvSpPr>
            <a:spLocks noChangeArrowheads="1"/>
          </p:cNvSpPr>
          <p:nvPr/>
        </p:nvSpPr>
        <p:spPr bwMode="auto">
          <a:xfrm>
            <a:off x="8050213" y="43481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74559" name="Rectangle 31"/>
          <p:cNvSpPr>
            <a:spLocks noChangeArrowheads="1"/>
          </p:cNvSpPr>
          <p:nvPr/>
        </p:nvSpPr>
        <p:spPr bwMode="auto">
          <a:xfrm>
            <a:off x="4849813" y="3509963"/>
            <a:ext cx="282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74560" name="Rectangle 32"/>
          <p:cNvSpPr>
            <a:spLocks noChangeArrowheads="1"/>
          </p:cNvSpPr>
          <p:nvPr/>
        </p:nvSpPr>
        <p:spPr bwMode="auto">
          <a:xfrm>
            <a:off x="6069013" y="34337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174561" name="Rectangle 33"/>
          <p:cNvSpPr>
            <a:spLocks noChangeArrowheads="1"/>
          </p:cNvSpPr>
          <p:nvPr/>
        </p:nvSpPr>
        <p:spPr bwMode="auto">
          <a:xfrm>
            <a:off x="6907213" y="38147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11</a:t>
            </a:r>
          </a:p>
        </p:txBody>
      </p:sp>
      <p:sp>
        <p:nvSpPr>
          <p:cNvPr id="1174562" name="Rectangle 34"/>
          <p:cNvSpPr>
            <a:spLocks noChangeArrowheads="1"/>
          </p:cNvSpPr>
          <p:nvPr/>
        </p:nvSpPr>
        <p:spPr bwMode="auto">
          <a:xfrm>
            <a:off x="5916613" y="38909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174563" name="Rectangle 35"/>
          <p:cNvSpPr>
            <a:spLocks noChangeArrowheads="1"/>
          </p:cNvSpPr>
          <p:nvPr/>
        </p:nvSpPr>
        <p:spPr bwMode="auto">
          <a:xfrm>
            <a:off x="6907213" y="41957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1174564" name="Rectangle 36"/>
          <p:cNvSpPr>
            <a:spLocks noChangeArrowheads="1"/>
          </p:cNvSpPr>
          <p:nvPr/>
        </p:nvSpPr>
        <p:spPr bwMode="auto">
          <a:xfrm>
            <a:off x="5307013" y="43481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1174565" name="Rectangle 37"/>
          <p:cNvSpPr>
            <a:spLocks noChangeArrowheads="1"/>
          </p:cNvSpPr>
          <p:nvPr/>
        </p:nvSpPr>
        <p:spPr bwMode="auto">
          <a:xfrm>
            <a:off x="6450013" y="48815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174566" name="Rectangle 38"/>
          <p:cNvSpPr>
            <a:spLocks noChangeArrowheads="1"/>
          </p:cNvSpPr>
          <p:nvPr/>
        </p:nvSpPr>
        <p:spPr bwMode="auto">
          <a:xfrm>
            <a:off x="7897813" y="4881563"/>
            <a:ext cx="384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16</a:t>
            </a:r>
          </a:p>
        </p:txBody>
      </p:sp>
      <p:grpSp>
        <p:nvGrpSpPr>
          <p:cNvPr id="1174567" name="Group 39"/>
          <p:cNvGrpSpPr>
            <a:grpSpLocks/>
          </p:cNvGrpSpPr>
          <p:nvPr/>
        </p:nvGrpSpPr>
        <p:grpSpPr bwMode="auto">
          <a:xfrm>
            <a:off x="1476375" y="1700213"/>
            <a:ext cx="2076450" cy="1582737"/>
            <a:chOff x="615" y="672"/>
            <a:chExt cx="1308" cy="997"/>
          </a:xfrm>
        </p:grpSpPr>
        <p:sp>
          <p:nvSpPr>
            <p:cNvPr id="1174568" name="Oval 40"/>
            <p:cNvSpPr>
              <a:spLocks noChangeArrowheads="1"/>
            </p:cNvSpPr>
            <p:nvPr/>
          </p:nvSpPr>
          <p:spPr bwMode="auto">
            <a:xfrm>
              <a:off x="820" y="676"/>
              <a:ext cx="856" cy="376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569" name="Line 41"/>
            <p:cNvSpPr>
              <a:spLocks noChangeShapeType="1"/>
            </p:cNvSpPr>
            <p:nvPr/>
          </p:nvSpPr>
          <p:spPr bwMode="auto">
            <a:xfrm>
              <a:off x="816" y="864"/>
              <a:ext cx="86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70" name="Line 42"/>
            <p:cNvSpPr>
              <a:spLocks noChangeShapeType="1"/>
            </p:cNvSpPr>
            <p:nvPr/>
          </p:nvSpPr>
          <p:spPr bwMode="auto">
            <a:xfrm>
              <a:off x="1248" y="67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71" name="Line 43"/>
            <p:cNvSpPr>
              <a:spLocks noChangeShapeType="1"/>
            </p:cNvSpPr>
            <p:nvPr/>
          </p:nvSpPr>
          <p:spPr bwMode="auto">
            <a:xfrm flipH="1">
              <a:off x="816" y="864"/>
              <a:ext cx="240" cy="52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72" name="Line 44"/>
            <p:cNvSpPr>
              <a:spLocks noChangeShapeType="1"/>
            </p:cNvSpPr>
            <p:nvPr/>
          </p:nvSpPr>
          <p:spPr bwMode="auto">
            <a:xfrm>
              <a:off x="1296" y="960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73" name="Rectangle 45"/>
            <p:cNvSpPr>
              <a:spLocks noChangeArrowheads="1"/>
            </p:cNvSpPr>
            <p:nvPr/>
          </p:nvSpPr>
          <p:spPr bwMode="auto">
            <a:xfrm>
              <a:off x="1479" y="1191"/>
              <a:ext cx="44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4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4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r>
                <a:rPr lang="en-GB" sz="2400">
                  <a:solidFill>
                    <a:schemeClr val="tx1"/>
                  </a:solidFill>
                  <a:latin typeface="Times New Roman" pitchFamily="18" charset="0"/>
                </a:rPr>
                <a:t>(i)</a:t>
              </a:r>
            </a:p>
          </p:txBody>
        </p:sp>
        <p:sp>
          <p:nvSpPr>
            <p:cNvPr id="1174574" name="Rectangle 46"/>
            <p:cNvSpPr>
              <a:spLocks noChangeArrowheads="1"/>
            </p:cNvSpPr>
            <p:nvPr/>
          </p:nvSpPr>
          <p:spPr bwMode="auto">
            <a:xfrm>
              <a:off x="615" y="1383"/>
              <a:ext cx="44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4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4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en-GB" sz="2400">
                  <a:solidFill>
                    <a:schemeClr val="tx1"/>
                  </a:solidFill>
                  <a:latin typeface="Times New Roman" pitchFamily="18" charset="0"/>
                </a:rPr>
                <a:t>(i)</a:t>
              </a:r>
            </a:p>
          </p:txBody>
        </p:sp>
        <p:sp>
          <p:nvSpPr>
            <p:cNvPr id="1174575" name="Rectangle 47"/>
            <p:cNvSpPr>
              <a:spLocks noChangeArrowheads="1"/>
            </p:cNvSpPr>
            <p:nvPr/>
          </p:nvSpPr>
          <p:spPr bwMode="auto">
            <a:xfrm>
              <a:off x="1671" y="816"/>
              <a:ext cx="1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1600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sp>
        <p:nvSpPr>
          <p:cNvPr id="1174576" name="Rectangle 48"/>
          <p:cNvSpPr>
            <a:spLocks noChangeArrowheads="1"/>
          </p:cNvSpPr>
          <p:nvPr/>
        </p:nvSpPr>
        <p:spPr bwMode="auto">
          <a:xfrm>
            <a:off x="2517775" y="3357563"/>
            <a:ext cx="1622425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 =[</a:t>
            </a:r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(i), </a:t>
            </a:r>
            <a:r>
              <a:rPr lang="en-GB" sz="16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(i)]</a:t>
            </a:r>
          </a:p>
        </p:txBody>
      </p:sp>
      <p:grpSp>
        <p:nvGrpSpPr>
          <p:cNvPr id="1174577" name="Group 49"/>
          <p:cNvGrpSpPr>
            <a:grpSpLocks/>
          </p:cNvGrpSpPr>
          <p:nvPr/>
        </p:nvGrpSpPr>
        <p:grpSpPr bwMode="auto">
          <a:xfrm>
            <a:off x="1155700" y="3228975"/>
            <a:ext cx="2335213" cy="2551113"/>
            <a:chOff x="635" y="2126"/>
            <a:chExt cx="1471" cy="1607"/>
          </a:xfrm>
        </p:grpSpPr>
        <p:sp>
          <p:nvSpPr>
            <p:cNvPr id="1174578" name="Line 50"/>
            <p:cNvSpPr>
              <a:spLocks noChangeShapeType="1"/>
            </p:cNvSpPr>
            <p:nvPr/>
          </p:nvSpPr>
          <p:spPr bwMode="auto">
            <a:xfrm>
              <a:off x="692" y="2332"/>
              <a:ext cx="0" cy="11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79" name="Line 51"/>
            <p:cNvSpPr>
              <a:spLocks noChangeShapeType="1"/>
            </p:cNvSpPr>
            <p:nvPr/>
          </p:nvSpPr>
          <p:spPr bwMode="auto">
            <a:xfrm>
              <a:off x="692" y="3529"/>
              <a:ext cx="11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74580" name="Rectangle 52"/>
            <p:cNvSpPr>
              <a:spLocks noChangeArrowheads="1"/>
            </p:cNvSpPr>
            <p:nvPr/>
          </p:nvSpPr>
          <p:spPr bwMode="auto">
            <a:xfrm>
              <a:off x="635" y="2126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74581" name="Rectangle 53"/>
            <p:cNvSpPr>
              <a:spLocks noChangeArrowheads="1"/>
            </p:cNvSpPr>
            <p:nvPr/>
          </p:nvSpPr>
          <p:spPr bwMode="auto">
            <a:xfrm>
              <a:off x="1817" y="3408"/>
              <a:ext cx="28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GB" sz="2800" i="1">
                  <a:solidFill>
                    <a:schemeClr val="tx1"/>
                  </a:solidFill>
                  <a:latin typeface="Times New Roman" pitchFamily="18" charset="0"/>
                </a:rPr>
                <a:t>x</a:t>
              </a:r>
              <a:r>
                <a:rPr lang="en-GB" sz="2800" baseline="-250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174582" name="Oval 54"/>
          <p:cNvSpPr>
            <a:spLocks noChangeArrowheads="1"/>
          </p:cNvSpPr>
          <p:nvPr/>
        </p:nvSpPr>
        <p:spPr bwMode="auto">
          <a:xfrm>
            <a:off x="2070100" y="4219575"/>
            <a:ext cx="76200" cy="920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4583" name="Line 55"/>
          <p:cNvSpPr>
            <a:spLocks noChangeShapeType="1"/>
          </p:cNvSpPr>
          <p:nvPr/>
        </p:nvSpPr>
        <p:spPr bwMode="auto">
          <a:xfrm>
            <a:off x="1231900" y="42195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584" name="Line 56"/>
          <p:cNvSpPr>
            <a:spLocks noChangeShapeType="1"/>
          </p:cNvSpPr>
          <p:nvPr/>
        </p:nvSpPr>
        <p:spPr bwMode="auto">
          <a:xfrm>
            <a:off x="2146300" y="42957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585" name="Rectangle 57"/>
          <p:cNvSpPr>
            <a:spLocks noChangeArrowheads="1"/>
          </p:cNvSpPr>
          <p:nvPr/>
        </p:nvSpPr>
        <p:spPr bwMode="auto">
          <a:xfrm>
            <a:off x="1903413" y="5514975"/>
            <a:ext cx="546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</a:t>
            </a:r>
          </a:p>
        </p:txBody>
      </p:sp>
      <p:sp>
        <p:nvSpPr>
          <p:cNvPr id="1174586" name="Rectangle 58"/>
          <p:cNvSpPr>
            <a:spLocks noChangeArrowheads="1"/>
          </p:cNvSpPr>
          <p:nvPr/>
        </p:nvSpPr>
        <p:spPr bwMode="auto">
          <a:xfrm>
            <a:off x="684213" y="4067175"/>
            <a:ext cx="5461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GB" sz="1600" baseline="-25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en-GB" sz="1600">
                <a:solidFill>
                  <a:schemeClr val="tx1"/>
                </a:solidFill>
                <a:latin typeface="Times New Roman" pitchFamily="18" charset="0"/>
              </a:rPr>
              <a:t>(i)</a:t>
            </a:r>
          </a:p>
        </p:txBody>
      </p:sp>
      <p:sp>
        <p:nvSpPr>
          <p:cNvPr id="1174587" name="Text Box 59"/>
          <p:cNvSpPr txBox="1">
            <a:spLocks noChangeArrowheads="1"/>
          </p:cNvSpPr>
          <p:nvPr/>
        </p:nvSpPr>
        <p:spPr bwMode="auto">
          <a:xfrm>
            <a:off x="1384300" y="48085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solidFill>
                  <a:srgbClr val="FF0000"/>
                </a:solidFill>
              </a:rPr>
              <a:t>Feature Space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74588" name="Line 60"/>
          <p:cNvSpPr>
            <a:spLocks noChangeShapeType="1"/>
          </p:cNvSpPr>
          <p:nvPr/>
        </p:nvSpPr>
        <p:spPr bwMode="auto">
          <a:xfrm flipH="1">
            <a:off x="2124075" y="3716338"/>
            <a:ext cx="935038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4589" name="Text Box 61"/>
          <p:cNvSpPr txBox="1">
            <a:spLocks noChangeArrowheads="1"/>
          </p:cNvSpPr>
          <p:nvPr/>
        </p:nvSpPr>
        <p:spPr bwMode="auto">
          <a:xfrm>
            <a:off x="2843213" y="3716338"/>
            <a:ext cx="187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800">
                <a:solidFill>
                  <a:srgbClr val="FF0000"/>
                </a:solidFill>
              </a:rPr>
              <a:t>Feature Vector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18056</TotalTime>
  <Words>1704</Words>
  <Application>Microsoft Office PowerPoint</Application>
  <PresentationFormat>On-screen Show (4:3)</PresentationFormat>
  <Paragraphs>526</Paragraphs>
  <Slides>39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Verdana</vt:lpstr>
      <vt:lpstr>Wingdings</vt:lpstr>
      <vt:lpstr>Courier New</vt:lpstr>
      <vt:lpstr>Times New Roman</vt:lpstr>
      <vt:lpstr>Tahoma</vt:lpstr>
      <vt:lpstr>Symbol</vt:lpstr>
      <vt:lpstr>Office Theme</vt:lpstr>
      <vt:lpstr>Microsoft Equation 3.0</vt:lpstr>
      <vt:lpstr>Equation</vt:lpstr>
      <vt:lpstr>Machine Learning</vt:lpstr>
      <vt:lpstr>Motivating Problems </vt:lpstr>
      <vt:lpstr>Motivating Problems </vt:lpstr>
      <vt:lpstr>Motivating Problems </vt:lpstr>
      <vt:lpstr>Motivating Problems</vt:lpstr>
      <vt:lpstr>Motivating Problems</vt:lpstr>
      <vt:lpstr>Motivating Problems</vt:lpstr>
      <vt:lpstr>Motivating Problems</vt:lpstr>
      <vt:lpstr>Motivating Example</vt:lpstr>
      <vt:lpstr>Motivating Example</vt:lpstr>
      <vt:lpstr>K-Means</vt:lpstr>
      <vt:lpstr>K-Means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K-Means Algorithm</vt:lpstr>
      <vt:lpstr>competitive learning neural networks</vt:lpstr>
      <vt:lpstr>competitive learning neural networks</vt:lpstr>
      <vt:lpstr>competitive learning neural networks</vt:lpstr>
      <vt:lpstr>competitive learning neural networks</vt:lpstr>
      <vt:lpstr>Competitive learning algorithms </vt:lpstr>
      <vt:lpstr>Competitive learning algorithms</vt:lpstr>
      <vt:lpstr>Competitive learning algorithms</vt:lpstr>
      <vt:lpstr>Competitive learning algorithms</vt:lpstr>
      <vt:lpstr>Competitive learning algorithms</vt:lpstr>
      <vt:lpstr>Competitive learning algorithms</vt:lpstr>
      <vt:lpstr>Competitive learning algorithms</vt:lpstr>
      <vt:lpstr>Competitive learning algorithms</vt:lpstr>
      <vt:lpstr>Cost Function of Competitive Network</vt:lpstr>
      <vt:lpstr>Relation to k-means Algorithm</vt:lpstr>
      <vt:lpstr>Further Readings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1614</cp:revision>
  <dcterms:created xsi:type="dcterms:W3CDTF">2003-03-31T12:37:15Z</dcterms:created>
  <dcterms:modified xsi:type="dcterms:W3CDTF">2010-10-28T11:24:17Z</dcterms:modified>
</cp:coreProperties>
</file>